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80" r:id="rId2"/>
    <p:sldMasterId id="2147483685" r:id="rId3"/>
    <p:sldMasterId id="2147483693" r:id="rId4"/>
    <p:sldMasterId id="2147483696" r:id="rId5"/>
    <p:sldMasterId id="2147483716" r:id="rId6"/>
    <p:sldMasterId id="2147483721" r:id="rId7"/>
    <p:sldMasterId id="2147483729" r:id="rId8"/>
  </p:sldMasterIdLst>
  <p:notesMasterIdLst>
    <p:notesMasterId r:id="rId25"/>
  </p:notesMasterIdLst>
  <p:handoutMasterIdLst>
    <p:handoutMasterId r:id="rId26"/>
  </p:handoutMasterIdLst>
  <p:sldIdLst>
    <p:sldId id="339" r:id="rId9"/>
    <p:sldId id="271" r:id="rId10"/>
    <p:sldId id="273" r:id="rId11"/>
    <p:sldId id="289" r:id="rId12"/>
    <p:sldId id="328" r:id="rId13"/>
    <p:sldId id="336" r:id="rId14"/>
    <p:sldId id="337" r:id="rId15"/>
    <p:sldId id="325" r:id="rId16"/>
    <p:sldId id="300" r:id="rId17"/>
    <p:sldId id="318" r:id="rId18"/>
    <p:sldId id="316" r:id="rId19"/>
    <p:sldId id="319" r:id="rId20"/>
    <p:sldId id="320" r:id="rId21"/>
    <p:sldId id="340" r:id="rId22"/>
    <p:sldId id="341" r:id="rId23"/>
    <p:sldId id="342" r:id="rId24"/>
  </p:sldIdLst>
  <p:sldSz cx="9144000" cy="6858000" type="screen4x3"/>
  <p:notesSz cx="6858000" cy="9144000"/>
  <p:custDataLst>
    <p:tags r:id="rId27"/>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590" autoAdjust="0"/>
  </p:normalViewPr>
  <p:slideViewPr>
    <p:cSldViewPr>
      <p:cViewPr varScale="1">
        <p:scale>
          <a:sx n="83" d="100"/>
          <a:sy n="83" d="100"/>
        </p:scale>
        <p:origin x="-6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F8A477A-74C9-4F82-ACFB-67C04BF2425C}" type="datetimeFigureOut">
              <a:rPr lang="nl-BE" smtClean="0"/>
              <a:pPr/>
              <a:t>27/04/2016</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CE414D-71E5-4F25-9CBC-B79A2654D7B8}" type="slidenum">
              <a:rPr lang="nl-BE" smtClean="0"/>
              <a:pPr/>
              <a:t>‹nr.›</a:t>
            </a:fld>
            <a:endParaRPr lang="nl-BE"/>
          </a:p>
        </p:txBody>
      </p:sp>
    </p:spTree>
    <p:extLst>
      <p:ext uri="{BB962C8B-B14F-4D97-AF65-F5344CB8AC3E}">
        <p14:creationId xmlns:p14="http://schemas.microsoft.com/office/powerpoint/2010/main" xmlns="" val="3370715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02C23-8201-4D16-A21E-798FAA24E6F2}" type="datetimeFigureOut">
              <a:rPr lang="nl-BE" smtClean="0"/>
              <a:pPr/>
              <a:t>27/04/2016</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CEFF43-4506-401D-BD54-4EB100067A52}" type="slidenum">
              <a:rPr lang="nl-BE" smtClean="0"/>
              <a:pPr/>
              <a:t>‹nr.›</a:t>
            </a:fld>
            <a:endParaRPr lang="nl-BE"/>
          </a:p>
        </p:txBody>
      </p:sp>
    </p:spTree>
    <p:extLst>
      <p:ext uri="{BB962C8B-B14F-4D97-AF65-F5344CB8AC3E}">
        <p14:creationId xmlns:p14="http://schemas.microsoft.com/office/powerpoint/2010/main" xmlns="" val="402807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sz="1200" kern="1200" dirty="0" smtClean="0">
              <a:solidFill>
                <a:schemeClr val="tx1"/>
              </a:solidFill>
              <a:latin typeface="+mn-lt"/>
              <a:ea typeface="+mn-ea"/>
              <a:cs typeface="+mn-cs"/>
            </a:endParaRPr>
          </a:p>
          <a:p>
            <a:endParaRPr lang="nl-BE" sz="1200" kern="1200" dirty="0" smtClean="0">
              <a:solidFill>
                <a:schemeClr val="tx1"/>
              </a:solidFill>
              <a:latin typeface="+mn-lt"/>
              <a:ea typeface="+mn-ea"/>
              <a:cs typeface="+mn-cs"/>
            </a:endParaRPr>
          </a:p>
          <a:p>
            <a:r>
              <a:rPr lang="nl-BE" sz="1200" b="1" kern="1200" dirty="0" smtClean="0">
                <a:solidFill>
                  <a:schemeClr val="tx1"/>
                </a:solidFill>
                <a:latin typeface="+mn-lt"/>
                <a:ea typeface="+mn-ea"/>
                <a:cs typeface="+mn-cs"/>
              </a:rPr>
              <a:t>Wie zijn wij? </a:t>
            </a:r>
            <a:r>
              <a:rPr lang="nl-BE" b="1" i="1" baseline="0" dirty="0" smtClean="0">
                <a:solidFill>
                  <a:srgbClr val="FF0000"/>
                </a:solidFill>
              </a:rPr>
              <a:t>Wie is er allemaal uitgenodigd? </a:t>
            </a:r>
            <a:endParaRPr lang="nl-BE" sz="1200" b="1" kern="120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5DCEFF43-4506-401D-BD54-4EB100067A52}" type="slidenum">
              <a:rPr lang="nl-BE" smtClean="0"/>
              <a:pPr/>
              <a:t>1</a:t>
            </a:fld>
            <a:endParaRPr lang="nl-BE"/>
          </a:p>
        </p:txBody>
      </p:sp>
    </p:spTree>
    <p:extLst>
      <p:ext uri="{BB962C8B-B14F-4D97-AF65-F5344CB8AC3E}">
        <p14:creationId xmlns:p14="http://schemas.microsoft.com/office/powerpoint/2010/main" xmlns="" val="57428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1" dirty="0" smtClean="0"/>
              <a:t>De</a:t>
            </a:r>
            <a:r>
              <a:rPr lang="nl-BE" i="1" baseline="0" dirty="0" smtClean="0"/>
              <a:t> titels op deze pagina worden aangepast </a:t>
            </a:r>
            <a:r>
              <a:rPr lang="nl-BE" i="1" baseline="0" dirty="0" err="1" smtClean="0"/>
              <a:t>i.f.v</a:t>
            </a:r>
            <a:r>
              <a:rPr lang="nl-BE" i="1" baseline="0" dirty="0" smtClean="0"/>
              <a:t>. het project, met enkel de projectnaam en de naam van de spreker. Projectnaam is enkel projectomschrijving, bvb. “Collector Stambeek” en dus niet “Project 97258: </a:t>
            </a:r>
            <a:r>
              <a:rPr lang="nl-BE" i="1" baseline="0" dirty="0" err="1" smtClean="0"/>
              <a:t>Merchtem</a:t>
            </a:r>
            <a:r>
              <a:rPr lang="nl-BE" i="1" baseline="0" dirty="0" smtClean="0"/>
              <a:t> – Collector Stambeek”</a:t>
            </a:r>
          </a:p>
          <a:p>
            <a:endParaRPr lang="nl-BE" i="1" baseline="0" dirty="0" smtClean="0"/>
          </a:p>
          <a:p>
            <a:r>
              <a:rPr lang="nl-BE" i="1" baseline="0" dirty="0" smtClean="0"/>
              <a:t>Deze pagina wordt getoond terwijl  de mensen binnenkomen.</a:t>
            </a:r>
            <a:endParaRPr lang="nl-BE" i="1" dirty="0"/>
          </a:p>
        </p:txBody>
      </p:sp>
      <p:sp>
        <p:nvSpPr>
          <p:cNvPr id="4" name="Tijdelijke aanduiding voor dianummer 3"/>
          <p:cNvSpPr>
            <a:spLocks noGrp="1"/>
          </p:cNvSpPr>
          <p:nvPr>
            <p:ph type="sldNum" sz="quarter" idx="10"/>
          </p:nvPr>
        </p:nvSpPr>
        <p:spPr/>
        <p:txBody>
          <a:bodyPr/>
          <a:lstStyle/>
          <a:p>
            <a:fld id="{5DCEFF43-4506-401D-BD54-4EB100067A52}" type="slidenum">
              <a:rPr lang="nl-BE" smtClean="0"/>
              <a:pPr/>
              <a:t>2</a:t>
            </a:fld>
            <a:endParaRPr lang="nl-BE"/>
          </a:p>
        </p:txBody>
      </p:sp>
    </p:spTree>
    <p:extLst>
      <p:ext uri="{BB962C8B-B14F-4D97-AF65-F5344CB8AC3E}">
        <p14:creationId xmlns:p14="http://schemas.microsoft.com/office/powerpoint/2010/main" xmlns="" val="1973914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1" dirty="0" smtClean="0"/>
              <a:t>Waarom zijn we</a:t>
            </a:r>
            <a:r>
              <a:rPr lang="nl-BE" i="1" baseline="0" dirty="0" smtClean="0"/>
              <a:t> hier samen? </a:t>
            </a:r>
          </a:p>
          <a:p>
            <a:endParaRPr lang="nl-BE" i="0" baseline="0" dirty="0" smtClean="0"/>
          </a:p>
          <a:p>
            <a:endParaRPr lang="nl-BE" i="0" baseline="0" dirty="0" smtClean="0"/>
          </a:p>
        </p:txBody>
      </p:sp>
      <p:sp>
        <p:nvSpPr>
          <p:cNvPr id="4" name="Tijdelijke aanduiding voor dianummer 3"/>
          <p:cNvSpPr>
            <a:spLocks noGrp="1"/>
          </p:cNvSpPr>
          <p:nvPr>
            <p:ph type="sldNum" sz="quarter" idx="10"/>
          </p:nvPr>
        </p:nvSpPr>
        <p:spPr/>
        <p:txBody>
          <a:bodyPr/>
          <a:lstStyle/>
          <a:p>
            <a:fld id="{5DCEFF43-4506-401D-BD54-4EB100067A52}" type="slidenum">
              <a:rPr lang="nl-BE" smtClean="0"/>
              <a:pPr/>
              <a:t>3</a:t>
            </a:fld>
            <a:endParaRPr lang="nl-BE"/>
          </a:p>
        </p:txBody>
      </p:sp>
    </p:spTree>
    <p:extLst>
      <p:ext uri="{BB962C8B-B14F-4D97-AF65-F5344CB8AC3E}">
        <p14:creationId xmlns:p14="http://schemas.microsoft.com/office/powerpoint/2010/main" xmlns="" val="392597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1" dirty="0" smtClean="0"/>
              <a:t>Waarom zijn deze werken nodig?</a:t>
            </a:r>
          </a:p>
        </p:txBody>
      </p:sp>
      <p:sp>
        <p:nvSpPr>
          <p:cNvPr id="4" name="Tijdelijke aanduiding voor dianummer 3"/>
          <p:cNvSpPr>
            <a:spLocks noGrp="1"/>
          </p:cNvSpPr>
          <p:nvPr>
            <p:ph type="sldNum" sz="quarter" idx="10"/>
          </p:nvPr>
        </p:nvSpPr>
        <p:spPr/>
        <p:txBody>
          <a:bodyPr/>
          <a:lstStyle/>
          <a:p>
            <a:fld id="{5DCEFF43-4506-401D-BD54-4EB100067A52}" type="slidenum">
              <a:rPr lang="nl-BE" smtClean="0"/>
              <a:pPr/>
              <a:t>4</a:t>
            </a:fld>
            <a:endParaRPr lang="nl-BE"/>
          </a:p>
        </p:txBody>
      </p:sp>
    </p:spTree>
    <p:extLst>
      <p:ext uri="{BB962C8B-B14F-4D97-AF65-F5344CB8AC3E}">
        <p14:creationId xmlns:p14="http://schemas.microsoft.com/office/powerpoint/2010/main" xmlns="" val="93390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1113">
                <a:solidFill>
                  <a:srgbClr val="000000"/>
                </a:solidFill>
                <a:miter lim="800000"/>
                <a:headEnd/>
                <a:tailEnd/>
              </a14:hiddenLine>
            </a:ext>
          </a:extLst>
        </p:spPr>
        <p:txBody>
          <a:bodyPr/>
          <a:lstStyle>
            <a:lvl1pPr defTabSz="915988">
              <a:defRPr sz="2400" baseline="30000">
                <a:solidFill>
                  <a:schemeClr val="tx1"/>
                </a:solidFill>
                <a:latin typeface="Arial" panose="020B0604020202020204" pitchFamily="34" charset="0"/>
                <a:ea typeface="MS Gothic" panose="020B0609070205080204" pitchFamily="49" charset="-128"/>
              </a:defRPr>
            </a:lvl1pPr>
            <a:lvl2pPr marL="742950" indent="-285750" defTabSz="915988">
              <a:defRPr sz="2400" baseline="30000">
                <a:solidFill>
                  <a:schemeClr val="tx1"/>
                </a:solidFill>
                <a:latin typeface="Arial" panose="020B0604020202020204" pitchFamily="34" charset="0"/>
                <a:ea typeface="MS Gothic" panose="020B0609070205080204" pitchFamily="49" charset="-128"/>
              </a:defRPr>
            </a:lvl2pPr>
            <a:lvl3pPr marL="1143000" indent="-228600" defTabSz="915988">
              <a:defRPr sz="2400" baseline="30000">
                <a:solidFill>
                  <a:schemeClr val="tx1"/>
                </a:solidFill>
                <a:latin typeface="Arial" panose="020B0604020202020204" pitchFamily="34" charset="0"/>
                <a:ea typeface="MS Gothic" panose="020B0609070205080204" pitchFamily="49" charset="-128"/>
              </a:defRPr>
            </a:lvl3pPr>
            <a:lvl4pPr marL="1600200" indent="-228600" defTabSz="915988">
              <a:defRPr sz="2400" baseline="30000">
                <a:solidFill>
                  <a:schemeClr val="tx1"/>
                </a:solidFill>
                <a:latin typeface="Arial" panose="020B0604020202020204" pitchFamily="34" charset="0"/>
                <a:ea typeface="MS Gothic" panose="020B0609070205080204" pitchFamily="49" charset="-128"/>
              </a:defRPr>
            </a:lvl4pPr>
            <a:lvl5pPr marL="2057400" indent="-228600" defTabSz="915988">
              <a:defRPr sz="2400" baseline="30000">
                <a:solidFill>
                  <a:schemeClr val="tx1"/>
                </a:solidFill>
                <a:latin typeface="Arial" panose="020B0604020202020204" pitchFamily="34" charset="0"/>
                <a:ea typeface="MS Gothic" panose="020B0609070205080204" pitchFamily="49" charset="-128"/>
              </a:defRPr>
            </a:lvl5pPr>
            <a:lvl6pPr marL="2514600" indent="-228600" defTabSz="915988"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6pPr>
            <a:lvl7pPr marL="2971800" indent="-228600" defTabSz="915988"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7pPr>
            <a:lvl8pPr marL="3429000" indent="-228600" defTabSz="915988"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8pPr>
            <a:lvl9pPr marL="3886200" indent="-228600" defTabSz="915988"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9pPr>
          </a:lstStyle>
          <a:p>
            <a:fld id="{6619F83F-62DF-46E6-9B3A-A6FC55BDC95C}" type="slidenum">
              <a:rPr lang="nl-BE" altLang="nl-BE" sz="1200" baseline="0" smtClean="0"/>
              <a:pPr/>
              <a:t>5</a:t>
            </a:fld>
            <a:endParaRPr lang="nl-BE" altLang="nl-BE" sz="1200" baseline="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nl-BE" altLang="nl-BE" smtClean="0"/>
              <a:t>Te vinden op Meridian =&gt; recentste gegevens dateren van 2007:</a:t>
            </a:r>
          </a:p>
          <a:p>
            <a:r>
              <a:rPr lang="nl-BE" altLang="nl-BE" smtClean="0"/>
              <a:t>- Zuiveringsgraad:</a:t>
            </a:r>
          </a:p>
          <a:p>
            <a:r>
              <a:rPr lang="nl-BE" altLang="nl-BE" smtClean="0"/>
              <a:t>  Kennisbank:\Kennisbank\IN\Intern\10 OP-projecten\10.00 Algemeen\10.00.04 Minder Hinder\Zuiveringsgraad dec 2007.xls</a:t>
            </a:r>
          </a:p>
          <a:p>
            <a:r>
              <a:rPr lang="nl-BE" altLang="nl-BE" smtClean="0"/>
              <a:t>- Aansluiting &amp; rioleringsgraden:</a:t>
            </a:r>
          </a:p>
          <a:p>
            <a:r>
              <a:rPr lang="nl-BE" altLang="nl-BE" smtClean="0"/>
              <a:t>  Kennisbank:\Kennisbank\IN\Intern\10 OP-projecten\10.00 Algemeen\10.00.04 Minder Hinder\aansluiting &amp; rioleringsgraden.xls</a:t>
            </a:r>
            <a:endParaRPr lang="nl-NL" altLang="nl-BE" smtClean="0"/>
          </a:p>
          <a:p>
            <a:endParaRPr lang="nl-NL" altLang="nl-BE" smtClean="0"/>
          </a:p>
        </p:txBody>
      </p:sp>
    </p:spTree>
    <p:extLst>
      <p:ext uri="{BB962C8B-B14F-4D97-AF65-F5344CB8AC3E}">
        <p14:creationId xmlns:p14="http://schemas.microsoft.com/office/powerpoint/2010/main" xmlns="" val="2940354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200" kern="1200" dirty="0" smtClean="0">
                <a:solidFill>
                  <a:schemeClr val="tx1"/>
                </a:solidFill>
                <a:latin typeface="+mn-lt"/>
                <a:ea typeface="+mn-ea"/>
                <a:cs typeface="+mn-cs"/>
              </a:rPr>
              <a:t>Dan komt de graafmachine voor de aanleg van de rioleringsbuizen. Er wordt een sleuf gegraven, daar wordt de buis ingestoken, en de sleuf wordt onmiddellijk terug dicht gelegd. Zo schuift de trein langzaam op over de hele werkzone. Waar de buizen al zijn aangelegd, zal onze aannemer een tijdelijke steenslagverharding aanbrengen.</a:t>
            </a:r>
            <a:endParaRPr lang="nl-BE" sz="1200" kern="120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5DCEFF43-4506-401D-BD54-4EB100067A52}" type="slidenum">
              <a:rPr lang="nl-BE" smtClean="0"/>
              <a:pPr/>
              <a:t>8</a:t>
            </a:fld>
            <a:endParaRPr lang="nl-BE"/>
          </a:p>
        </p:txBody>
      </p:sp>
    </p:spTree>
    <p:extLst>
      <p:ext uri="{BB962C8B-B14F-4D97-AF65-F5344CB8AC3E}">
        <p14:creationId xmlns:p14="http://schemas.microsoft.com/office/powerpoint/2010/main" xmlns="" val="233136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i="1" dirty="0" smtClean="0"/>
              <a:t>Hoe zullen we ervoor zorgen dat de hinder voor u tijdens de werken beperkt </a:t>
            </a:r>
            <a:r>
              <a:rPr lang="nl-BE" i="1" smtClean="0"/>
              <a:t>blijft?</a:t>
            </a:r>
            <a:endParaRPr lang="nl-BE" i="1" dirty="0" smtClean="0"/>
          </a:p>
        </p:txBody>
      </p:sp>
      <p:sp>
        <p:nvSpPr>
          <p:cNvPr id="4" name="Tijdelijke aanduiding voor dianummer 3"/>
          <p:cNvSpPr>
            <a:spLocks noGrp="1"/>
          </p:cNvSpPr>
          <p:nvPr>
            <p:ph type="sldNum" sz="quarter" idx="10"/>
          </p:nvPr>
        </p:nvSpPr>
        <p:spPr/>
        <p:txBody>
          <a:bodyPr/>
          <a:lstStyle/>
          <a:p>
            <a:fld id="{5DCEFF43-4506-401D-BD54-4EB100067A52}" type="slidenum">
              <a:rPr lang="nl-BE" smtClean="0"/>
              <a:pPr/>
              <a:t>9</a:t>
            </a:fld>
            <a:endParaRPr lang="nl-BE"/>
          </a:p>
        </p:txBody>
      </p:sp>
    </p:spTree>
    <p:extLst>
      <p:ext uri="{BB962C8B-B14F-4D97-AF65-F5344CB8AC3E}">
        <p14:creationId xmlns:p14="http://schemas.microsoft.com/office/powerpoint/2010/main" xmlns="" val="3021924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i="1" dirty="0"/>
          </a:p>
        </p:txBody>
      </p:sp>
      <p:sp>
        <p:nvSpPr>
          <p:cNvPr id="4" name="Tijdelijke aanduiding voor dianummer 3"/>
          <p:cNvSpPr>
            <a:spLocks noGrp="1"/>
          </p:cNvSpPr>
          <p:nvPr>
            <p:ph type="sldNum" sz="quarter" idx="10"/>
          </p:nvPr>
        </p:nvSpPr>
        <p:spPr/>
        <p:txBody>
          <a:bodyPr/>
          <a:lstStyle/>
          <a:p>
            <a:fld id="{5DCEFF43-4506-401D-BD54-4EB100067A52}" type="slidenum">
              <a:rPr lang="nl-BE" smtClean="0"/>
              <a:pPr/>
              <a:t>10</a:t>
            </a:fld>
            <a:endParaRPr lang="nl-BE"/>
          </a:p>
        </p:txBody>
      </p:sp>
    </p:spTree>
    <p:extLst>
      <p:ext uri="{BB962C8B-B14F-4D97-AF65-F5344CB8AC3E}">
        <p14:creationId xmlns:p14="http://schemas.microsoft.com/office/powerpoint/2010/main" xmlns="" val="176924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i="1" dirty="0"/>
          </a:p>
        </p:txBody>
      </p:sp>
      <p:sp>
        <p:nvSpPr>
          <p:cNvPr id="4" name="Tijdelijke aanduiding voor dianummer 3"/>
          <p:cNvSpPr>
            <a:spLocks noGrp="1"/>
          </p:cNvSpPr>
          <p:nvPr>
            <p:ph type="sldNum" sz="quarter" idx="10"/>
          </p:nvPr>
        </p:nvSpPr>
        <p:spPr/>
        <p:txBody>
          <a:bodyPr/>
          <a:lstStyle/>
          <a:p>
            <a:fld id="{5DCEFF43-4506-401D-BD54-4EB100067A52}" type="slidenum">
              <a:rPr lang="nl-BE" smtClean="0"/>
              <a:pPr/>
              <a:t>12</a:t>
            </a:fld>
            <a:endParaRPr lang="nl-BE"/>
          </a:p>
        </p:txBody>
      </p:sp>
    </p:spTree>
    <p:extLst>
      <p:ext uri="{BB962C8B-B14F-4D97-AF65-F5344CB8AC3E}">
        <p14:creationId xmlns:p14="http://schemas.microsoft.com/office/powerpoint/2010/main" xmlns="" val="3987907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blue ink">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green den">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green grass">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809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752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orange">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mpty 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mpty Title Slide blu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mpty Slide">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smtClean="0"/>
              <a:t>Klik om de stijl te bewerken</a:t>
            </a:r>
            <a:endParaRPr lang="en-GB" dirty="0"/>
          </a:p>
        </p:txBody>
      </p:sp>
      <p:sp>
        <p:nvSpPr>
          <p:cNvPr id="3" name="Rechthoek 2"/>
          <p:cNvSpPr/>
          <p:nvPr userDrawn="1"/>
        </p:nvSpPr>
        <p:spPr>
          <a:xfrm>
            <a:off x="71438" y="6357958"/>
            <a:ext cx="4643438" cy="50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xmlns="" val="42114762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smtClean="0"/>
              <a:t>Klik om de stijl te bewerken</a:t>
            </a:r>
            <a:endParaRPr lang="en-GB" dirty="0"/>
          </a:p>
        </p:txBody>
      </p:sp>
      <p:sp>
        <p:nvSpPr>
          <p:cNvPr id="3" name="Content Placeholder 2"/>
          <p:cNvSpPr>
            <a:spLocks noGrp="1"/>
          </p:cNvSpPr>
          <p:nvPr>
            <p:ph idx="1"/>
          </p:nvPr>
        </p:nvSpPr>
        <p:spPr>
          <a:xfrm>
            <a:off x="276226" y="1743075"/>
            <a:ext cx="8601074" cy="4525963"/>
          </a:xfrm>
          <a:prstGeom prst="rect">
            <a:avLst/>
          </a:prstGeom>
        </p:spPr>
        <p:txBody>
          <a:bodyPr/>
          <a:lstStyle>
            <a:lvl1pPr marL="180975" indent="-180975" algn="l">
              <a:buClr>
                <a:srgbClr val="B6C132"/>
              </a:buClr>
              <a:buSzPct val="90000"/>
              <a:buFont typeface="Arial" pitchFamily="34" charset="0"/>
              <a:buChar char="•"/>
              <a:defRPr sz="2300" b="0">
                <a:solidFill>
                  <a:schemeClr val="tx1"/>
                </a:solidFill>
                <a:latin typeface="Arial" pitchFamily="34" charset="0"/>
                <a:cs typeface="Arial" pitchFamily="34" charset="0"/>
              </a:defRPr>
            </a:lvl1pPr>
            <a:lvl2pPr algn="l">
              <a:buClr>
                <a:srgbClr val="B6C132"/>
              </a:buClr>
              <a:buSzPct val="90000"/>
              <a:buFont typeface="Arial" pitchFamily="34" charset="0"/>
              <a:buChar char="•"/>
              <a:defRPr sz="2300" b="0">
                <a:solidFill>
                  <a:schemeClr val="tx1"/>
                </a:solidFill>
                <a:latin typeface="Arial" pitchFamily="34" charset="0"/>
                <a:cs typeface="Arial" pitchFamily="34" charset="0"/>
              </a:defRPr>
            </a:lvl2pPr>
            <a:lvl3pPr algn="l">
              <a:buClr>
                <a:srgbClr val="B6C132"/>
              </a:buClr>
              <a:buSzPct val="90000"/>
              <a:buFont typeface="Arial" pitchFamily="34" charset="0"/>
              <a:buChar char="•"/>
              <a:defRPr sz="2300">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B6C132"/>
              </a:buClr>
              <a:buSzPct val="90000"/>
              <a:buFont typeface="Arial" pitchFamily="34" charset="0"/>
              <a:buChar char="•"/>
              <a:tabLst/>
              <a:defRPr>
                <a:latin typeface="Arial" pitchFamily="34" charset="0"/>
                <a:cs typeface="Arial" pitchFamily="34" charset="0"/>
              </a:defRPr>
            </a:lvl4pPr>
            <a:lvl5pPr algn="l">
              <a:buClr>
                <a:srgbClr val="B6C132"/>
              </a:buClr>
              <a:buSzPct val="90000"/>
              <a:buFont typeface="Courier New" pitchFamily="49" charset="0"/>
              <a:buChar char="o"/>
              <a:defRPr>
                <a:latin typeface="Arial" pitchFamily="34" charset="0"/>
                <a:cs typeface="Arial" pitchFamily="34" charset="0"/>
              </a:defRPr>
            </a:lvl5pPr>
            <a:lvl6pPr>
              <a:buClr>
                <a:srgbClr val="B6C132"/>
              </a:buClr>
              <a:buSzPct val="90000"/>
              <a:buFont typeface="Courier New" pitchFamily="49" charset="0"/>
              <a:buChar char="o"/>
              <a:defRPr/>
            </a:lvl6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
        <p:nvSpPr>
          <p:cNvPr id="5" name="Rechthoek 4"/>
          <p:cNvSpPr/>
          <p:nvPr userDrawn="1"/>
        </p:nvSpPr>
        <p:spPr>
          <a:xfrm>
            <a:off x="71438" y="6357958"/>
            <a:ext cx="4643438" cy="50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ullet Slide blu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smtClean="0"/>
              <a:t>Klik om de stijl te bewerken</a:t>
            </a:r>
            <a:endParaRPr lang="en-GB" dirty="0"/>
          </a:p>
        </p:txBody>
      </p:sp>
      <p:sp>
        <p:nvSpPr>
          <p:cNvPr id="3" name="Content Placeholder 2"/>
          <p:cNvSpPr>
            <a:spLocks noGrp="1"/>
          </p:cNvSpPr>
          <p:nvPr>
            <p:ph idx="1"/>
          </p:nvPr>
        </p:nvSpPr>
        <p:spPr>
          <a:xfrm>
            <a:off x="276226" y="1743075"/>
            <a:ext cx="8601074" cy="4525963"/>
          </a:xfrm>
          <a:prstGeom prst="rect">
            <a:avLst/>
          </a:prstGeom>
        </p:spPr>
        <p:txBody>
          <a:bodyPr/>
          <a:lstStyle>
            <a:lvl1pPr marL="180975" indent="-180975" algn="l">
              <a:buClr>
                <a:srgbClr val="B6C132"/>
              </a:buClr>
              <a:buSzPct val="90000"/>
              <a:buFont typeface="Arial" pitchFamily="34" charset="0"/>
              <a:buChar char="•"/>
              <a:defRPr sz="2300" b="0">
                <a:solidFill>
                  <a:schemeClr val="bg1"/>
                </a:solidFill>
                <a:latin typeface="Arial" pitchFamily="34" charset="0"/>
                <a:cs typeface="Arial" pitchFamily="34" charset="0"/>
              </a:defRPr>
            </a:lvl1pPr>
            <a:lvl2pPr algn="l">
              <a:buClr>
                <a:srgbClr val="B6C132"/>
              </a:buClr>
              <a:buSzPct val="90000"/>
              <a:buFont typeface="Arial" pitchFamily="34" charset="0"/>
              <a:buChar char="•"/>
              <a:defRPr sz="2300" b="0">
                <a:solidFill>
                  <a:schemeClr val="bg1"/>
                </a:solidFill>
                <a:latin typeface="Arial" pitchFamily="34" charset="0"/>
                <a:cs typeface="Arial" pitchFamily="34" charset="0"/>
              </a:defRPr>
            </a:lvl2pPr>
            <a:lvl3pPr algn="l">
              <a:buClr>
                <a:srgbClr val="B6C132"/>
              </a:buClr>
              <a:buSzPct val="90000"/>
              <a:buFont typeface="Arial" pitchFamily="34" charset="0"/>
              <a:buChar char="•"/>
              <a:defRPr sz="2300">
                <a:solidFill>
                  <a:schemeClr val="bg1"/>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B6C132"/>
              </a:buClr>
              <a:buSzPct val="90000"/>
              <a:buFont typeface="Arial" pitchFamily="34" charset="0"/>
              <a:buChar char="•"/>
              <a:tabLst/>
              <a:defRPr>
                <a:solidFill>
                  <a:schemeClr val="bg1"/>
                </a:solidFill>
                <a:latin typeface="Arial" pitchFamily="34" charset="0"/>
                <a:cs typeface="Arial" pitchFamily="34" charset="0"/>
              </a:defRPr>
            </a:lvl4pPr>
            <a:lvl5pPr algn="l">
              <a:buClr>
                <a:srgbClr val="B6C132"/>
              </a:buClr>
              <a:buSzPct val="90000"/>
              <a:buFont typeface="Courier New" pitchFamily="49" charset="0"/>
              <a:buChar char="o"/>
              <a:defRPr>
                <a:solidFill>
                  <a:schemeClr val="bg1"/>
                </a:solidFill>
                <a:latin typeface="Arial" pitchFamily="34" charset="0"/>
                <a:cs typeface="Arial" pitchFamily="34" charset="0"/>
              </a:defRPr>
            </a:lvl5pPr>
            <a:lvl6pPr>
              <a:buClr>
                <a:srgbClr val="B6C132"/>
              </a:buClr>
              <a:buSzPct val="90000"/>
              <a:buFont typeface="Courier New" pitchFamily="49" charset="0"/>
              <a:buChar char="o"/>
              <a:defRPr>
                <a:solidFill>
                  <a:schemeClr val="bg1"/>
                </a:solidFill>
              </a:defRPr>
            </a:lvl6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ack">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smtClean="0"/>
              <a:t>Klik om de stijl te bewerken</a:t>
            </a:r>
            <a:endParaRPr lang="en-GB" dirty="0"/>
          </a:p>
        </p:txBody>
      </p:sp>
      <p:sp>
        <p:nvSpPr>
          <p:cNvPr id="3" name="Rechthoek 2"/>
          <p:cNvSpPr/>
          <p:nvPr userDrawn="1"/>
        </p:nvSpPr>
        <p:spPr>
          <a:xfrm>
            <a:off x="71438" y="6357958"/>
            <a:ext cx="4643438" cy="500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 Slide blu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smtClean="0"/>
              <a:t>Klik om de stijl te bewerken</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D6793A3E-7A0E-4763-AFD3-FB9B54C1C8D4}" type="datetimeFigureOut">
              <a:rPr lang="nl-BE" smtClean="0"/>
              <a:pPr/>
              <a:t>27/04/2016</a:t>
            </a:fld>
            <a:endParaRPr lang="nl-BE"/>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BE"/>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DA5CF85-3166-4B54-966A-B9691D7585BC}" type="slidenum">
              <a:rPr lang="nl-BE" smtClean="0"/>
              <a:pPr/>
              <a:t>‹nr.›</a:t>
            </a:fld>
            <a:endParaRPr lang="nl-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lide green lemon fresh">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A5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white/green">
    <p:spTree>
      <p:nvGrpSpPr>
        <p:cNvPr id="1" name=""/>
        <p:cNvGrpSpPr/>
        <p:nvPr/>
      </p:nvGrpSpPr>
      <p:grpSpPr>
        <a:xfrm>
          <a:off x="0" y="0"/>
          <a:ext cx="0" cy="0"/>
          <a:chOff x="0" y="0"/>
          <a:chExt cx="0" cy="0"/>
        </a:xfrm>
      </p:grpSpPr>
      <p:sp>
        <p:nvSpPr>
          <p:cNvPr id="17" name="Rectangle 16"/>
          <p:cNvSpPr/>
          <p:nvPr userDrawn="1"/>
        </p:nvSpPr>
        <p:spPr>
          <a:xfrm>
            <a:off x="0" y="4762500"/>
            <a:ext cx="9144000" cy="209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userDrawn="1"/>
        </p:nvPicPr>
        <p:blipFill>
          <a:blip r:embed="rId2" cstate="screen"/>
          <a:stretch>
            <a:fillRect/>
          </a:stretch>
        </p:blipFill>
        <p:spPr>
          <a:xfrm>
            <a:off x="171450" y="2082757"/>
            <a:ext cx="8972550" cy="4413293"/>
          </a:xfrm>
          <a:prstGeom prst="rect">
            <a:avLst/>
          </a:prstGeom>
        </p:spPr>
      </p:pic>
      <p:sp>
        <p:nvSpPr>
          <p:cNvPr id="12" name="Rectangle 11"/>
          <p:cNvSpPr/>
          <p:nvPr userDrawn="1"/>
        </p:nvSpPr>
        <p:spPr>
          <a:xfrm>
            <a:off x="0" y="3295649"/>
            <a:ext cx="7700400" cy="1476375"/>
          </a:xfrm>
          <a:prstGeom prst="rect">
            <a:avLst/>
          </a:prstGeom>
          <a:solidFill>
            <a:srgbClr val="B6C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white/black">
    <p:spTree>
      <p:nvGrpSpPr>
        <p:cNvPr id="1" name=""/>
        <p:cNvGrpSpPr/>
        <p:nvPr/>
      </p:nvGrpSpPr>
      <p:grpSpPr>
        <a:xfrm>
          <a:off x="0" y="0"/>
          <a:ext cx="0" cy="0"/>
          <a:chOff x="0" y="0"/>
          <a:chExt cx="0" cy="0"/>
        </a:xfrm>
      </p:grpSpPr>
      <p:sp>
        <p:nvSpPr>
          <p:cNvPr id="17" name="Rectangle 16"/>
          <p:cNvSpPr/>
          <p:nvPr userDrawn="1"/>
        </p:nvSpPr>
        <p:spPr>
          <a:xfrm>
            <a:off x="0" y="4762500"/>
            <a:ext cx="9144000" cy="209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userDrawn="1"/>
        </p:nvPicPr>
        <p:blipFill>
          <a:blip r:embed="rId2" cstate="screen"/>
          <a:stretch>
            <a:fillRect/>
          </a:stretch>
        </p:blipFill>
        <p:spPr>
          <a:xfrm>
            <a:off x="171450" y="2082757"/>
            <a:ext cx="8972550" cy="4413293"/>
          </a:xfrm>
          <a:prstGeom prst="rect">
            <a:avLst/>
          </a:prstGeom>
        </p:spPr>
      </p:pic>
      <p:sp>
        <p:nvSpPr>
          <p:cNvPr id="12" name="Rectangle 11"/>
          <p:cNvSpPr/>
          <p:nvPr userDrawn="1"/>
        </p:nvSpPr>
        <p:spPr>
          <a:xfrm>
            <a:off x="0" y="3295649"/>
            <a:ext cx="7700400" cy="14763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green lemon/black">
    <p:spTree>
      <p:nvGrpSpPr>
        <p:cNvPr id="1" name=""/>
        <p:cNvGrpSpPr/>
        <p:nvPr/>
      </p:nvGrpSpPr>
      <p:grpSpPr>
        <a:xfrm>
          <a:off x="0" y="0"/>
          <a:ext cx="0" cy="0"/>
          <a:chOff x="0" y="0"/>
          <a:chExt cx="0" cy="0"/>
        </a:xfrm>
      </p:grpSpPr>
      <p:sp>
        <p:nvSpPr>
          <p:cNvPr id="17" name="Rectangle 16"/>
          <p:cNvSpPr/>
          <p:nvPr userDrawn="1"/>
        </p:nvSpPr>
        <p:spPr>
          <a:xfrm>
            <a:off x="0" y="4762500"/>
            <a:ext cx="9144000" cy="2095500"/>
          </a:xfrm>
          <a:prstGeom prst="rect">
            <a:avLst/>
          </a:prstGeom>
          <a:solidFill>
            <a:srgbClr val="B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userDrawn="1"/>
        </p:nvPicPr>
        <p:blipFill>
          <a:blip r:embed="rId2" cstate="screen"/>
          <a:stretch>
            <a:fillRect/>
          </a:stretch>
        </p:blipFill>
        <p:spPr>
          <a:xfrm>
            <a:off x="171450" y="2082757"/>
            <a:ext cx="8972550" cy="4413293"/>
          </a:xfrm>
          <a:prstGeom prst="rect">
            <a:avLst/>
          </a:prstGeom>
        </p:spPr>
      </p:pic>
      <p:sp>
        <p:nvSpPr>
          <p:cNvPr id="12" name="Rectangle 11"/>
          <p:cNvSpPr/>
          <p:nvPr userDrawn="1"/>
        </p:nvSpPr>
        <p:spPr>
          <a:xfrm>
            <a:off x="0" y="3295649"/>
            <a:ext cx="7700400" cy="14763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green loof/green">
    <p:spTree>
      <p:nvGrpSpPr>
        <p:cNvPr id="1" name=""/>
        <p:cNvGrpSpPr/>
        <p:nvPr/>
      </p:nvGrpSpPr>
      <p:grpSpPr>
        <a:xfrm>
          <a:off x="0" y="0"/>
          <a:ext cx="0" cy="0"/>
          <a:chOff x="0" y="0"/>
          <a:chExt cx="0" cy="0"/>
        </a:xfrm>
      </p:grpSpPr>
      <p:sp>
        <p:nvSpPr>
          <p:cNvPr id="17" name="Rectangle 16"/>
          <p:cNvSpPr/>
          <p:nvPr userDrawn="1"/>
        </p:nvSpPr>
        <p:spPr>
          <a:xfrm>
            <a:off x="0" y="4762500"/>
            <a:ext cx="9144000" cy="2095500"/>
          </a:xfrm>
          <a:prstGeom prst="rect">
            <a:avLst/>
          </a:prstGeom>
          <a:solidFill>
            <a:srgbClr val="527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userDrawn="1"/>
        </p:nvPicPr>
        <p:blipFill>
          <a:blip r:embed="rId2" cstate="screen"/>
          <a:stretch>
            <a:fillRect/>
          </a:stretch>
        </p:blipFill>
        <p:spPr>
          <a:xfrm>
            <a:off x="171450" y="2082757"/>
            <a:ext cx="8972550" cy="4413293"/>
          </a:xfrm>
          <a:prstGeom prst="rect">
            <a:avLst/>
          </a:prstGeom>
        </p:spPr>
      </p:pic>
      <p:sp>
        <p:nvSpPr>
          <p:cNvPr id="12" name="Rectangle 11"/>
          <p:cNvSpPr/>
          <p:nvPr userDrawn="1"/>
        </p:nvSpPr>
        <p:spPr>
          <a:xfrm>
            <a:off x="0" y="3295649"/>
            <a:ext cx="7700400" cy="1476375"/>
          </a:xfrm>
          <a:prstGeom prst="rect">
            <a:avLst/>
          </a:prstGeom>
          <a:solidFill>
            <a:srgbClr val="B6C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green grass/black">
    <p:spTree>
      <p:nvGrpSpPr>
        <p:cNvPr id="1" name=""/>
        <p:cNvGrpSpPr/>
        <p:nvPr/>
      </p:nvGrpSpPr>
      <p:grpSpPr>
        <a:xfrm>
          <a:off x="0" y="0"/>
          <a:ext cx="0" cy="0"/>
          <a:chOff x="0" y="0"/>
          <a:chExt cx="0" cy="0"/>
        </a:xfrm>
      </p:grpSpPr>
      <p:sp>
        <p:nvSpPr>
          <p:cNvPr id="17" name="Rectangle 16"/>
          <p:cNvSpPr/>
          <p:nvPr userDrawn="1"/>
        </p:nvSpPr>
        <p:spPr>
          <a:xfrm>
            <a:off x="0" y="4762500"/>
            <a:ext cx="9144000" cy="2095500"/>
          </a:xfrm>
          <a:prstGeom prst="rect">
            <a:avLst/>
          </a:prstGeom>
          <a:solidFill>
            <a:srgbClr val="809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userDrawn="1"/>
        </p:nvPicPr>
        <p:blipFill>
          <a:blip r:embed="rId2" cstate="screen"/>
          <a:stretch>
            <a:fillRect/>
          </a:stretch>
        </p:blipFill>
        <p:spPr>
          <a:xfrm>
            <a:off x="171450" y="2082757"/>
            <a:ext cx="8972550" cy="4413293"/>
          </a:xfrm>
          <a:prstGeom prst="rect">
            <a:avLst/>
          </a:prstGeom>
        </p:spPr>
      </p:pic>
      <p:sp>
        <p:nvSpPr>
          <p:cNvPr id="12" name="Rectangle 11"/>
          <p:cNvSpPr/>
          <p:nvPr userDrawn="1"/>
        </p:nvSpPr>
        <p:spPr>
          <a:xfrm>
            <a:off x="0" y="3295649"/>
            <a:ext cx="7700400" cy="14763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green den/green">
    <p:spTree>
      <p:nvGrpSpPr>
        <p:cNvPr id="1" name=""/>
        <p:cNvGrpSpPr/>
        <p:nvPr/>
      </p:nvGrpSpPr>
      <p:grpSpPr>
        <a:xfrm>
          <a:off x="0" y="0"/>
          <a:ext cx="0" cy="0"/>
          <a:chOff x="0" y="0"/>
          <a:chExt cx="0" cy="0"/>
        </a:xfrm>
      </p:grpSpPr>
      <p:sp>
        <p:nvSpPr>
          <p:cNvPr id="17" name="Rectangle 16"/>
          <p:cNvSpPr/>
          <p:nvPr userDrawn="1"/>
        </p:nvSpPr>
        <p:spPr>
          <a:xfrm>
            <a:off x="0" y="4762500"/>
            <a:ext cx="9144000" cy="2095500"/>
          </a:xfrm>
          <a:prstGeom prst="rect">
            <a:avLst/>
          </a:prstGeom>
          <a:solidFill>
            <a:srgbClr val="005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userDrawn="1"/>
        </p:nvPicPr>
        <p:blipFill>
          <a:blip r:embed="rId2" cstate="screen"/>
          <a:stretch>
            <a:fillRect/>
          </a:stretch>
        </p:blipFill>
        <p:spPr>
          <a:xfrm>
            <a:off x="171450" y="2082757"/>
            <a:ext cx="8972550" cy="4413293"/>
          </a:xfrm>
          <a:prstGeom prst="rect">
            <a:avLst/>
          </a:prstGeom>
        </p:spPr>
      </p:pic>
      <p:sp>
        <p:nvSpPr>
          <p:cNvPr id="12" name="Rectangle 11"/>
          <p:cNvSpPr/>
          <p:nvPr userDrawn="1"/>
        </p:nvSpPr>
        <p:spPr>
          <a:xfrm>
            <a:off x="0" y="3295649"/>
            <a:ext cx="7700400" cy="1476375"/>
          </a:xfrm>
          <a:prstGeom prst="rect">
            <a:avLst/>
          </a:prstGeom>
          <a:solidFill>
            <a:srgbClr val="B6C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cyan">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mpty Title Slide">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809916"/>
                </a:solidFill>
                <a:latin typeface="Arial" pitchFamily="34" charset="0"/>
                <a:cs typeface="Arial" pitchFamily="34" charset="0"/>
              </a:defRPr>
            </a:lvl1pPr>
          </a:lstStyle>
          <a:p>
            <a:r>
              <a:rPr lang="nl-NL" smtClean="0"/>
              <a:t>Klik om de stijl te bewerken</a:t>
            </a:r>
            <a:endParaRPr lang="en-GB" dirty="0"/>
          </a:p>
        </p:txBody>
      </p:sp>
      <p:sp>
        <p:nvSpPr>
          <p:cNvPr id="3" name="Content Placeholder 2"/>
          <p:cNvSpPr>
            <a:spLocks noGrp="1"/>
          </p:cNvSpPr>
          <p:nvPr>
            <p:ph idx="1"/>
          </p:nvPr>
        </p:nvSpPr>
        <p:spPr>
          <a:xfrm>
            <a:off x="276226" y="1743075"/>
            <a:ext cx="8601074" cy="4525963"/>
          </a:xfrm>
          <a:prstGeom prst="rect">
            <a:avLst/>
          </a:prstGeom>
        </p:spPr>
        <p:txBody>
          <a:bodyPr/>
          <a:lstStyle>
            <a:lvl1pPr marL="180975" indent="-180975" algn="l">
              <a:buClr>
                <a:srgbClr val="009EE0"/>
              </a:buClr>
              <a:buSzPct val="90000"/>
              <a:buFont typeface="Arial" pitchFamily="34" charset="0"/>
              <a:buChar char="•"/>
              <a:defRPr sz="2300" b="0">
                <a:solidFill>
                  <a:schemeClr val="tx1"/>
                </a:solidFill>
                <a:latin typeface="Arial" pitchFamily="34" charset="0"/>
                <a:cs typeface="Arial" pitchFamily="34" charset="0"/>
              </a:defRPr>
            </a:lvl1pPr>
            <a:lvl2pPr algn="l">
              <a:buClr>
                <a:srgbClr val="009EE0"/>
              </a:buClr>
              <a:buSzPct val="90000"/>
              <a:buFont typeface="Arial" pitchFamily="34" charset="0"/>
              <a:buChar char="•"/>
              <a:defRPr sz="2300" b="0">
                <a:solidFill>
                  <a:schemeClr val="tx1"/>
                </a:solidFill>
                <a:latin typeface="Arial" pitchFamily="34" charset="0"/>
                <a:cs typeface="Arial" pitchFamily="34" charset="0"/>
              </a:defRPr>
            </a:lvl2pPr>
            <a:lvl3pPr algn="l">
              <a:buClr>
                <a:srgbClr val="009EE0"/>
              </a:buClr>
              <a:buSzPct val="90000"/>
              <a:buFont typeface="Arial" pitchFamily="34" charset="0"/>
              <a:buChar char="•"/>
              <a:defRPr sz="2300">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009EE0"/>
              </a:buClr>
              <a:buSzPct val="90000"/>
              <a:buFont typeface="Arial" pitchFamily="34" charset="0"/>
              <a:buChar char="•"/>
              <a:tabLst/>
              <a:defRPr>
                <a:latin typeface="Arial" pitchFamily="34" charset="0"/>
                <a:cs typeface="Arial" pitchFamily="34" charset="0"/>
              </a:defRPr>
            </a:lvl4pPr>
            <a:lvl5pPr algn="l">
              <a:buClr>
                <a:srgbClr val="009EE0"/>
              </a:buClr>
              <a:buSzPct val="90000"/>
              <a:buFont typeface="Courier New" pitchFamily="49" charset="0"/>
              <a:buChar char="o"/>
              <a:defRPr>
                <a:latin typeface="Arial" pitchFamily="34" charset="0"/>
                <a:cs typeface="Arial" pitchFamily="34" charset="0"/>
              </a:defRPr>
            </a:lvl5pPr>
            <a:lvl6pPr>
              <a:buClr>
                <a:srgbClr val="009EE0"/>
              </a:buClr>
              <a:buSzPct val="90000"/>
              <a:buFont typeface="Courier New" pitchFamily="49" charset="0"/>
              <a:buChar char="o"/>
              <a:defRPr/>
            </a:lvl6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809916"/>
                </a:solidFill>
                <a:latin typeface="Arial" pitchFamily="34" charset="0"/>
                <a:cs typeface="Arial" pitchFamily="34" charset="0"/>
              </a:defRPr>
            </a:lvl1pPr>
          </a:lstStyle>
          <a:p>
            <a:r>
              <a:rPr lang="nl-NL" smtClean="0"/>
              <a:t>Klik om de stijl te bewerken</a:t>
            </a:r>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black">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cyan">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etroleum blue">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006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green lemon">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B6C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green lemon fresh">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A5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green loof">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etroleum blue">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006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userDrawn="1"/>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blue soft">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E4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beige">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F1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blue ink">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green den">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green grass">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809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752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orange">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Empty Title Slide">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Empty Title Slide blu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smtClean="0"/>
              <a:t>Klik om de stijl te bewerken</a:t>
            </a:r>
            <a:endParaRPr lang="en-GB" dirty="0"/>
          </a:p>
        </p:txBody>
      </p:sp>
      <p:sp>
        <p:nvSpPr>
          <p:cNvPr id="3" name="Content Placeholder 2"/>
          <p:cNvSpPr>
            <a:spLocks noGrp="1"/>
          </p:cNvSpPr>
          <p:nvPr>
            <p:ph idx="1"/>
          </p:nvPr>
        </p:nvSpPr>
        <p:spPr>
          <a:xfrm>
            <a:off x="276226" y="1743075"/>
            <a:ext cx="8601074" cy="4525963"/>
          </a:xfrm>
          <a:prstGeom prst="rect">
            <a:avLst/>
          </a:prstGeom>
        </p:spPr>
        <p:txBody>
          <a:bodyPr/>
          <a:lstStyle>
            <a:lvl1pPr marL="180975" indent="-180975" algn="l">
              <a:buClr>
                <a:srgbClr val="B6C132"/>
              </a:buClr>
              <a:buSzPct val="90000"/>
              <a:buFont typeface="Arial" pitchFamily="34" charset="0"/>
              <a:buChar char="•"/>
              <a:defRPr sz="2300" b="0">
                <a:solidFill>
                  <a:schemeClr val="tx1"/>
                </a:solidFill>
                <a:latin typeface="Arial" pitchFamily="34" charset="0"/>
                <a:cs typeface="Arial" pitchFamily="34" charset="0"/>
              </a:defRPr>
            </a:lvl1pPr>
            <a:lvl2pPr algn="l">
              <a:buClr>
                <a:srgbClr val="B6C132"/>
              </a:buClr>
              <a:buSzPct val="90000"/>
              <a:buFont typeface="Arial" pitchFamily="34" charset="0"/>
              <a:buChar char="•"/>
              <a:defRPr sz="2300" b="0">
                <a:solidFill>
                  <a:schemeClr val="tx1"/>
                </a:solidFill>
                <a:latin typeface="Arial" pitchFamily="34" charset="0"/>
                <a:cs typeface="Arial" pitchFamily="34" charset="0"/>
              </a:defRPr>
            </a:lvl2pPr>
            <a:lvl3pPr algn="l">
              <a:buClr>
                <a:srgbClr val="B6C132"/>
              </a:buClr>
              <a:buSzPct val="90000"/>
              <a:buFont typeface="Arial" pitchFamily="34" charset="0"/>
              <a:buChar char="•"/>
              <a:defRPr sz="2300">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B6C132"/>
              </a:buClr>
              <a:buSzPct val="90000"/>
              <a:buFont typeface="Arial" pitchFamily="34" charset="0"/>
              <a:buChar char="•"/>
              <a:tabLst/>
              <a:defRPr>
                <a:latin typeface="Arial" pitchFamily="34" charset="0"/>
                <a:cs typeface="Arial" pitchFamily="34" charset="0"/>
              </a:defRPr>
            </a:lvl4pPr>
            <a:lvl5pPr algn="l">
              <a:buClr>
                <a:srgbClr val="B6C132"/>
              </a:buClr>
              <a:buSzPct val="90000"/>
              <a:buFont typeface="Courier New" pitchFamily="49" charset="0"/>
              <a:buChar char="o"/>
              <a:defRPr>
                <a:latin typeface="Arial" pitchFamily="34" charset="0"/>
                <a:cs typeface="Arial" pitchFamily="34" charset="0"/>
              </a:defRPr>
            </a:lvl5pPr>
            <a:lvl6pPr>
              <a:buClr>
                <a:srgbClr val="B6C132"/>
              </a:buClr>
              <a:buSzPct val="90000"/>
              <a:buFont typeface="Courier New" pitchFamily="49" charset="0"/>
              <a:buChar char="o"/>
              <a:defRPr/>
            </a:lvl6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green lemon">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B6C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smtClean="0"/>
              <a:t>Klik om de stijl te bewerken</a:t>
            </a:r>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mpty Slide blu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smtClean="0"/>
              <a:t>Klik om de stijl te bewerken</a:t>
            </a:r>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smtClean="0"/>
              <a:t>Klik om de stijl te bewerken</a:t>
            </a:r>
            <a:endParaRPr lang="en-GB" dirty="0"/>
          </a:p>
        </p:txBody>
      </p:sp>
      <p:sp>
        <p:nvSpPr>
          <p:cNvPr id="3" name="Content Placeholder 2"/>
          <p:cNvSpPr>
            <a:spLocks noGrp="1"/>
          </p:cNvSpPr>
          <p:nvPr>
            <p:ph idx="1"/>
          </p:nvPr>
        </p:nvSpPr>
        <p:spPr>
          <a:xfrm>
            <a:off x="276226" y="1743075"/>
            <a:ext cx="8601074" cy="4525963"/>
          </a:xfrm>
          <a:prstGeom prst="rect">
            <a:avLst/>
          </a:prstGeom>
        </p:spPr>
        <p:txBody>
          <a:bodyPr/>
          <a:lstStyle>
            <a:lvl1pPr marL="180975" indent="-180975" algn="l">
              <a:buClr>
                <a:srgbClr val="B6C132"/>
              </a:buClr>
              <a:buSzPct val="90000"/>
              <a:buFont typeface="Arial" pitchFamily="34" charset="0"/>
              <a:buChar char="•"/>
              <a:defRPr sz="2300" b="0">
                <a:solidFill>
                  <a:schemeClr val="tx1"/>
                </a:solidFill>
                <a:latin typeface="Arial" pitchFamily="34" charset="0"/>
                <a:cs typeface="Arial" pitchFamily="34" charset="0"/>
              </a:defRPr>
            </a:lvl1pPr>
            <a:lvl2pPr algn="l">
              <a:buClr>
                <a:srgbClr val="B6C132"/>
              </a:buClr>
              <a:buSzPct val="90000"/>
              <a:buFont typeface="Arial" pitchFamily="34" charset="0"/>
              <a:buChar char="•"/>
              <a:defRPr sz="2300" b="0">
                <a:solidFill>
                  <a:schemeClr val="tx1"/>
                </a:solidFill>
                <a:latin typeface="Arial" pitchFamily="34" charset="0"/>
                <a:cs typeface="Arial" pitchFamily="34" charset="0"/>
              </a:defRPr>
            </a:lvl2pPr>
            <a:lvl3pPr algn="l">
              <a:buClr>
                <a:srgbClr val="B6C132"/>
              </a:buClr>
              <a:buSzPct val="90000"/>
              <a:buFont typeface="Arial" pitchFamily="34" charset="0"/>
              <a:buChar char="•"/>
              <a:defRPr sz="2300">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B6C132"/>
              </a:buClr>
              <a:buSzPct val="90000"/>
              <a:buFont typeface="Arial" pitchFamily="34" charset="0"/>
              <a:buChar char="•"/>
              <a:tabLst/>
              <a:defRPr>
                <a:latin typeface="Arial" pitchFamily="34" charset="0"/>
                <a:cs typeface="Arial" pitchFamily="34" charset="0"/>
              </a:defRPr>
            </a:lvl4pPr>
            <a:lvl5pPr algn="l">
              <a:buClr>
                <a:srgbClr val="B6C132"/>
              </a:buClr>
              <a:buSzPct val="90000"/>
              <a:buFont typeface="Courier New" pitchFamily="49" charset="0"/>
              <a:buChar char="o"/>
              <a:defRPr>
                <a:latin typeface="Arial" pitchFamily="34" charset="0"/>
                <a:cs typeface="Arial" pitchFamily="34" charset="0"/>
              </a:defRPr>
            </a:lvl5pPr>
            <a:lvl6pPr>
              <a:buClr>
                <a:srgbClr val="B6C132"/>
              </a:buClr>
              <a:buSzPct val="90000"/>
              <a:buFont typeface="Courier New" pitchFamily="49" charset="0"/>
              <a:buChar char="o"/>
              <a:defRPr/>
            </a:lvl6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Bullet Slide blu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smtClean="0"/>
              <a:t>Klik om de stijl te bewerken</a:t>
            </a:r>
            <a:endParaRPr lang="en-GB" dirty="0"/>
          </a:p>
        </p:txBody>
      </p:sp>
      <p:sp>
        <p:nvSpPr>
          <p:cNvPr id="3" name="Content Placeholder 2"/>
          <p:cNvSpPr>
            <a:spLocks noGrp="1"/>
          </p:cNvSpPr>
          <p:nvPr>
            <p:ph idx="1"/>
          </p:nvPr>
        </p:nvSpPr>
        <p:spPr>
          <a:xfrm>
            <a:off x="276226" y="1743075"/>
            <a:ext cx="8601074" cy="4525963"/>
          </a:xfrm>
          <a:prstGeom prst="rect">
            <a:avLst/>
          </a:prstGeom>
        </p:spPr>
        <p:txBody>
          <a:bodyPr/>
          <a:lstStyle>
            <a:lvl1pPr marL="180975" indent="-180975" algn="l">
              <a:buClr>
                <a:srgbClr val="B6C132"/>
              </a:buClr>
              <a:buSzPct val="90000"/>
              <a:buFont typeface="Arial" pitchFamily="34" charset="0"/>
              <a:buChar char="•"/>
              <a:defRPr sz="2300" b="0">
                <a:solidFill>
                  <a:schemeClr val="bg1"/>
                </a:solidFill>
                <a:latin typeface="Arial" pitchFamily="34" charset="0"/>
                <a:cs typeface="Arial" pitchFamily="34" charset="0"/>
              </a:defRPr>
            </a:lvl1pPr>
            <a:lvl2pPr algn="l">
              <a:buClr>
                <a:srgbClr val="B6C132"/>
              </a:buClr>
              <a:buSzPct val="90000"/>
              <a:buFont typeface="Arial" pitchFamily="34" charset="0"/>
              <a:buChar char="•"/>
              <a:defRPr sz="2300" b="0">
                <a:solidFill>
                  <a:schemeClr val="bg1"/>
                </a:solidFill>
                <a:latin typeface="Arial" pitchFamily="34" charset="0"/>
                <a:cs typeface="Arial" pitchFamily="34" charset="0"/>
              </a:defRPr>
            </a:lvl2pPr>
            <a:lvl3pPr algn="l">
              <a:buClr>
                <a:srgbClr val="B6C132"/>
              </a:buClr>
              <a:buSzPct val="90000"/>
              <a:buFont typeface="Arial" pitchFamily="34" charset="0"/>
              <a:buChar char="•"/>
              <a:defRPr sz="2300">
                <a:solidFill>
                  <a:schemeClr val="bg1"/>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B6C132"/>
              </a:buClr>
              <a:buSzPct val="90000"/>
              <a:buFont typeface="Arial" pitchFamily="34" charset="0"/>
              <a:buChar char="•"/>
              <a:tabLst/>
              <a:defRPr>
                <a:solidFill>
                  <a:schemeClr val="bg1"/>
                </a:solidFill>
                <a:latin typeface="Arial" pitchFamily="34" charset="0"/>
                <a:cs typeface="Arial" pitchFamily="34" charset="0"/>
              </a:defRPr>
            </a:lvl4pPr>
            <a:lvl5pPr algn="l">
              <a:buClr>
                <a:srgbClr val="B6C132"/>
              </a:buClr>
              <a:buSzPct val="90000"/>
              <a:buFont typeface="Courier New" pitchFamily="49" charset="0"/>
              <a:buChar char="o"/>
              <a:defRPr>
                <a:solidFill>
                  <a:schemeClr val="bg1"/>
                </a:solidFill>
                <a:latin typeface="Arial" pitchFamily="34" charset="0"/>
                <a:cs typeface="Arial" pitchFamily="34" charset="0"/>
              </a:defRPr>
            </a:lvl5pPr>
            <a:lvl6pPr>
              <a:buClr>
                <a:srgbClr val="B6C132"/>
              </a:buClr>
              <a:buSzPct val="90000"/>
              <a:buFont typeface="Courier New" pitchFamily="49" charset="0"/>
              <a:buChar char="o"/>
              <a:defRPr>
                <a:solidFill>
                  <a:schemeClr val="bg1"/>
                </a:solidFill>
              </a:defRPr>
            </a:lvl6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smtClean="0"/>
              <a:t>Klik om de stijl te bewerken</a:t>
            </a:r>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mpty Slide blu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009EE0"/>
                </a:solidFill>
                <a:latin typeface="Arial" pitchFamily="34" charset="0"/>
                <a:cs typeface="Arial" pitchFamily="34" charset="0"/>
              </a:defRPr>
            </a:lvl1pPr>
          </a:lstStyle>
          <a:p>
            <a:r>
              <a:rPr lang="nl-NL" smtClean="0"/>
              <a:t>Klik om de stijl te bewerken</a:t>
            </a:r>
            <a:endParaRPr lang="en-GB"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white/green">
    <p:spTree>
      <p:nvGrpSpPr>
        <p:cNvPr id="1" name=""/>
        <p:cNvGrpSpPr/>
        <p:nvPr/>
      </p:nvGrpSpPr>
      <p:grpSpPr>
        <a:xfrm>
          <a:off x="0" y="0"/>
          <a:ext cx="0" cy="0"/>
          <a:chOff x="0" y="0"/>
          <a:chExt cx="0" cy="0"/>
        </a:xfrm>
      </p:grpSpPr>
      <p:sp>
        <p:nvSpPr>
          <p:cNvPr id="17" name="Rectangle 16"/>
          <p:cNvSpPr/>
          <p:nvPr userDrawn="1"/>
        </p:nvSpPr>
        <p:spPr>
          <a:xfrm>
            <a:off x="0" y="4762500"/>
            <a:ext cx="9144000" cy="209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userDrawn="1"/>
        </p:nvPicPr>
        <p:blipFill>
          <a:blip r:embed="rId2" cstate="screen"/>
          <a:stretch>
            <a:fillRect/>
          </a:stretch>
        </p:blipFill>
        <p:spPr>
          <a:xfrm>
            <a:off x="171450" y="2082757"/>
            <a:ext cx="8972550" cy="4413293"/>
          </a:xfrm>
          <a:prstGeom prst="rect">
            <a:avLst/>
          </a:prstGeom>
        </p:spPr>
      </p:pic>
      <p:sp>
        <p:nvSpPr>
          <p:cNvPr id="12" name="Rectangle 11"/>
          <p:cNvSpPr/>
          <p:nvPr userDrawn="1"/>
        </p:nvSpPr>
        <p:spPr>
          <a:xfrm>
            <a:off x="0" y="3295649"/>
            <a:ext cx="7700400" cy="1476375"/>
          </a:xfrm>
          <a:prstGeom prst="rect">
            <a:avLst/>
          </a:prstGeom>
          <a:solidFill>
            <a:srgbClr val="B6C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white/black">
    <p:spTree>
      <p:nvGrpSpPr>
        <p:cNvPr id="1" name=""/>
        <p:cNvGrpSpPr/>
        <p:nvPr/>
      </p:nvGrpSpPr>
      <p:grpSpPr>
        <a:xfrm>
          <a:off x="0" y="0"/>
          <a:ext cx="0" cy="0"/>
          <a:chOff x="0" y="0"/>
          <a:chExt cx="0" cy="0"/>
        </a:xfrm>
      </p:grpSpPr>
      <p:sp>
        <p:nvSpPr>
          <p:cNvPr id="17" name="Rectangle 16"/>
          <p:cNvSpPr/>
          <p:nvPr userDrawn="1"/>
        </p:nvSpPr>
        <p:spPr>
          <a:xfrm>
            <a:off x="0" y="4762500"/>
            <a:ext cx="9144000" cy="209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userDrawn="1"/>
        </p:nvPicPr>
        <p:blipFill>
          <a:blip r:embed="rId2" cstate="screen"/>
          <a:stretch>
            <a:fillRect/>
          </a:stretch>
        </p:blipFill>
        <p:spPr>
          <a:xfrm>
            <a:off x="171450" y="2082757"/>
            <a:ext cx="8972550" cy="4413293"/>
          </a:xfrm>
          <a:prstGeom prst="rect">
            <a:avLst/>
          </a:prstGeom>
        </p:spPr>
      </p:pic>
      <p:sp>
        <p:nvSpPr>
          <p:cNvPr id="12" name="Rectangle 11"/>
          <p:cNvSpPr/>
          <p:nvPr userDrawn="1"/>
        </p:nvSpPr>
        <p:spPr>
          <a:xfrm>
            <a:off x="0" y="3295649"/>
            <a:ext cx="7700400" cy="14763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green lemon/black">
    <p:spTree>
      <p:nvGrpSpPr>
        <p:cNvPr id="1" name=""/>
        <p:cNvGrpSpPr/>
        <p:nvPr/>
      </p:nvGrpSpPr>
      <p:grpSpPr>
        <a:xfrm>
          <a:off x="0" y="0"/>
          <a:ext cx="0" cy="0"/>
          <a:chOff x="0" y="0"/>
          <a:chExt cx="0" cy="0"/>
        </a:xfrm>
      </p:grpSpPr>
      <p:sp>
        <p:nvSpPr>
          <p:cNvPr id="17" name="Rectangle 16"/>
          <p:cNvSpPr/>
          <p:nvPr userDrawn="1"/>
        </p:nvSpPr>
        <p:spPr>
          <a:xfrm>
            <a:off x="0" y="4762500"/>
            <a:ext cx="9144000" cy="2095500"/>
          </a:xfrm>
          <a:prstGeom prst="rect">
            <a:avLst/>
          </a:prstGeom>
          <a:solidFill>
            <a:srgbClr val="B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userDrawn="1"/>
        </p:nvPicPr>
        <p:blipFill>
          <a:blip r:embed="rId2" cstate="screen"/>
          <a:stretch>
            <a:fillRect/>
          </a:stretch>
        </p:blipFill>
        <p:spPr>
          <a:xfrm>
            <a:off x="171450" y="2082757"/>
            <a:ext cx="8972550" cy="4413293"/>
          </a:xfrm>
          <a:prstGeom prst="rect">
            <a:avLst/>
          </a:prstGeom>
        </p:spPr>
      </p:pic>
      <p:sp>
        <p:nvSpPr>
          <p:cNvPr id="12" name="Rectangle 11"/>
          <p:cNvSpPr/>
          <p:nvPr userDrawn="1"/>
        </p:nvSpPr>
        <p:spPr>
          <a:xfrm>
            <a:off x="0" y="3295649"/>
            <a:ext cx="7700400" cy="14763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green loof/green">
    <p:spTree>
      <p:nvGrpSpPr>
        <p:cNvPr id="1" name=""/>
        <p:cNvGrpSpPr/>
        <p:nvPr/>
      </p:nvGrpSpPr>
      <p:grpSpPr>
        <a:xfrm>
          <a:off x="0" y="0"/>
          <a:ext cx="0" cy="0"/>
          <a:chOff x="0" y="0"/>
          <a:chExt cx="0" cy="0"/>
        </a:xfrm>
      </p:grpSpPr>
      <p:sp>
        <p:nvSpPr>
          <p:cNvPr id="17" name="Rectangle 16"/>
          <p:cNvSpPr/>
          <p:nvPr userDrawn="1"/>
        </p:nvSpPr>
        <p:spPr>
          <a:xfrm>
            <a:off x="0" y="4762500"/>
            <a:ext cx="9144000" cy="2095500"/>
          </a:xfrm>
          <a:prstGeom prst="rect">
            <a:avLst/>
          </a:prstGeom>
          <a:solidFill>
            <a:srgbClr val="527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userDrawn="1"/>
        </p:nvPicPr>
        <p:blipFill>
          <a:blip r:embed="rId2" cstate="screen"/>
          <a:stretch>
            <a:fillRect/>
          </a:stretch>
        </p:blipFill>
        <p:spPr>
          <a:xfrm>
            <a:off x="171450" y="2082757"/>
            <a:ext cx="8972550" cy="4413293"/>
          </a:xfrm>
          <a:prstGeom prst="rect">
            <a:avLst/>
          </a:prstGeom>
        </p:spPr>
      </p:pic>
      <p:sp>
        <p:nvSpPr>
          <p:cNvPr id="12" name="Rectangle 11"/>
          <p:cNvSpPr/>
          <p:nvPr userDrawn="1"/>
        </p:nvSpPr>
        <p:spPr>
          <a:xfrm>
            <a:off x="0" y="3295649"/>
            <a:ext cx="7700400" cy="1476375"/>
          </a:xfrm>
          <a:prstGeom prst="rect">
            <a:avLst/>
          </a:prstGeom>
          <a:solidFill>
            <a:srgbClr val="B6C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green lemon fresh">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A5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green grass/black">
    <p:spTree>
      <p:nvGrpSpPr>
        <p:cNvPr id="1" name=""/>
        <p:cNvGrpSpPr/>
        <p:nvPr/>
      </p:nvGrpSpPr>
      <p:grpSpPr>
        <a:xfrm>
          <a:off x="0" y="0"/>
          <a:ext cx="0" cy="0"/>
          <a:chOff x="0" y="0"/>
          <a:chExt cx="0" cy="0"/>
        </a:xfrm>
      </p:grpSpPr>
      <p:sp>
        <p:nvSpPr>
          <p:cNvPr id="17" name="Rectangle 16"/>
          <p:cNvSpPr/>
          <p:nvPr userDrawn="1"/>
        </p:nvSpPr>
        <p:spPr>
          <a:xfrm>
            <a:off x="0" y="4762500"/>
            <a:ext cx="9144000" cy="2095500"/>
          </a:xfrm>
          <a:prstGeom prst="rect">
            <a:avLst/>
          </a:prstGeom>
          <a:solidFill>
            <a:srgbClr val="809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userDrawn="1"/>
        </p:nvPicPr>
        <p:blipFill>
          <a:blip r:embed="rId2" cstate="screen"/>
          <a:stretch>
            <a:fillRect/>
          </a:stretch>
        </p:blipFill>
        <p:spPr>
          <a:xfrm>
            <a:off x="171450" y="2082757"/>
            <a:ext cx="8972550" cy="4413293"/>
          </a:xfrm>
          <a:prstGeom prst="rect">
            <a:avLst/>
          </a:prstGeom>
        </p:spPr>
      </p:pic>
      <p:sp>
        <p:nvSpPr>
          <p:cNvPr id="12" name="Rectangle 11"/>
          <p:cNvSpPr/>
          <p:nvPr userDrawn="1"/>
        </p:nvSpPr>
        <p:spPr>
          <a:xfrm>
            <a:off x="0" y="3295649"/>
            <a:ext cx="7700400" cy="147637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green den/green">
    <p:spTree>
      <p:nvGrpSpPr>
        <p:cNvPr id="1" name=""/>
        <p:cNvGrpSpPr/>
        <p:nvPr/>
      </p:nvGrpSpPr>
      <p:grpSpPr>
        <a:xfrm>
          <a:off x="0" y="0"/>
          <a:ext cx="0" cy="0"/>
          <a:chOff x="0" y="0"/>
          <a:chExt cx="0" cy="0"/>
        </a:xfrm>
      </p:grpSpPr>
      <p:sp>
        <p:nvSpPr>
          <p:cNvPr id="17" name="Rectangle 16"/>
          <p:cNvSpPr/>
          <p:nvPr userDrawn="1"/>
        </p:nvSpPr>
        <p:spPr>
          <a:xfrm>
            <a:off x="0" y="4762500"/>
            <a:ext cx="9144000" cy="2095500"/>
          </a:xfrm>
          <a:prstGeom prst="rect">
            <a:avLst/>
          </a:prstGeom>
          <a:solidFill>
            <a:srgbClr val="005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userDrawn="1"/>
        </p:nvPicPr>
        <p:blipFill>
          <a:blip r:embed="rId2" cstate="screen"/>
          <a:stretch>
            <a:fillRect/>
          </a:stretch>
        </p:blipFill>
        <p:spPr>
          <a:xfrm>
            <a:off x="171450" y="2082757"/>
            <a:ext cx="8972550" cy="4413293"/>
          </a:xfrm>
          <a:prstGeom prst="rect">
            <a:avLst/>
          </a:prstGeom>
        </p:spPr>
      </p:pic>
      <p:sp>
        <p:nvSpPr>
          <p:cNvPr id="12" name="Rectangle 11"/>
          <p:cNvSpPr/>
          <p:nvPr userDrawn="1"/>
        </p:nvSpPr>
        <p:spPr>
          <a:xfrm>
            <a:off x="0" y="3295649"/>
            <a:ext cx="7700400" cy="1476375"/>
          </a:xfrm>
          <a:prstGeom prst="rect">
            <a:avLst/>
          </a:prstGeom>
          <a:solidFill>
            <a:srgbClr val="B6C13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mpty Title Slide">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809916"/>
                </a:solidFill>
                <a:latin typeface="Arial" pitchFamily="34" charset="0"/>
                <a:cs typeface="Arial" pitchFamily="34" charset="0"/>
              </a:defRPr>
            </a:lvl1pPr>
          </a:lstStyle>
          <a:p>
            <a:r>
              <a:rPr lang="nl-NL" smtClean="0"/>
              <a:t>Klik om de stijl te bewerken</a:t>
            </a:r>
            <a:endParaRPr lang="en-GB" dirty="0"/>
          </a:p>
        </p:txBody>
      </p:sp>
      <p:sp>
        <p:nvSpPr>
          <p:cNvPr id="3" name="Content Placeholder 2"/>
          <p:cNvSpPr>
            <a:spLocks noGrp="1"/>
          </p:cNvSpPr>
          <p:nvPr>
            <p:ph idx="1"/>
          </p:nvPr>
        </p:nvSpPr>
        <p:spPr>
          <a:xfrm>
            <a:off x="276226" y="1743075"/>
            <a:ext cx="8601074" cy="4525963"/>
          </a:xfrm>
          <a:prstGeom prst="rect">
            <a:avLst/>
          </a:prstGeom>
        </p:spPr>
        <p:txBody>
          <a:bodyPr/>
          <a:lstStyle>
            <a:lvl1pPr marL="180975" indent="-180975" algn="l">
              <a:buClr>
                <a:srgbClr val="009EE0"/>
              </a:buClr>
              <a:buSzPct val="90000"/>
              <a:buFont typeface="Arial" pitchFamily="34" charset="0"/>
              <a:buChar char="•"/>
              <a:defRPr sz="2300" b="0">
                <a:solidFill>
                  <a:schemeClr val="tx1"/>
                </a:solidFill>
                <a:latin typeface="Arial" pitchFamily="34" charset="0"/>
                <a:cs typeface="Arial" pitchFamily="34" charset="0"/>
              </a:defRPr>
            </a:lvl1pPr>
            <a:lvl2pPr algn="l">
              <a:buClr>
                <a:srgbClr val="009EE0"/>
              </a:buClr>
              <a:buSzPct val="90000"/>
              <a:buFont typeface="Arial" pitchFamily="34" charset="0"/>
              <a:buChar char="•"/>
              <a:defRPr sz="2300" b="0">
                <a:solidFill>
                  <a:schemeClr val="tx1"/>
                </a:solidFill>
                <a:latin typeface="Arial" pitchFamily="34" charset="0"/>
                <a:cs typeface="Arial" pitchFamily="34" charset="0"/>
              </a:defRPr>
            </a:lvl2pPr>
            <a:lvl3pPr algn="l">
              <a:buClr>
                <a:srgbClr val="009EE0"/>
              </a:buClr>
              <a:buSzPct val="90000"/>
              <a:buFont typeface="Arial" pitchFamily="34" charset="0"/>
              <a:buChar char="•"/>
              <a:defRPr sz="2300">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
                <a:srgbClr val="009EE0"/>
              </a:buClr>
              <a:buSzPct val="90000"/>
              <a:buFont typeface="Arial" pitchFamily="34" charset="0"/>
              <a:buChar char="•"/>
              <a:tabLst/>
              <a:defRPr>
                <a:latin typeface="Arial" pitchFamily="34" charset="0"/>
                <a:cs typeface="Arial" pitchFamily="34" charset="0"/>
              </a:defRPr>
            </a:lvl4pPr>
            <a:lvl5pPr algn="l">
              <a:buClr>
                <a:srgbClr val="009EE0"/>
              </a:buClr>
              <a:buSzPct val="90000"/>
              <a:buFont typeface="Courier New" pitchFamily="49" charset="0"/>
              <a:buChar char="o"/>
              <a:defRPr>
                <a:latin typeface="Arial" pitchFamily="34" charset="0"/>
                <a:cs typeface="Arial" pitchFamily="34" charset="0"/>
              </a:defRPr>
            </a:lvl5pPr>
            <a:lvl6pPr>
              <a:buClr>
                <a:srgbClr val="009EE0"/>
              </a:buClr>
              <a:buSzPct val="90000"/>
              <a:buFont typeface="Courier New" pitchFamily="49" charset="0"/>
              <a:buChar char="o"/>
              <a:defRPr/>
            </a:lvl6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tle 1"/>
          <p:cNvSpPr>
            <a:spLocks noGrp="1"/>
          </p:cNvSpPr>
          <p:nvPr>
            <p:ph type="title"/>
          </p:nvPr>
        </p:nvSpPr>
        <p:spPr>
          <a:xfrm>
            <a:off x="257175" y="455613"/>
            <a:ext cx="7534275" cy="1143000"/>
          </a:xfrm>
          <a:prstGeom prst="rect">
            <a:avLst/>
          </a:prstGeom>
        </p:spPr>
        <p:txBody>
          <a:bodyPr/>
          <a:lstStyle>
            <a:lvl1pPr algn="l">
              <a:defRPr sz="3200" b="1">
                <a:solidFill>
                  <a:srgbClr val="809916"/>
                </a:solidFill>
                <a:latin typeface="Arial" pitchFamily="34" charset="0"/>
                <a:cs typeface="Arial" pitchFamily="34" charset="0"/>
              </a:defRPr>
            </a:lvl1pPr>
          </a:lstStyle>
          <a:p>
            <a:r>
              <a:rPr lang="nl-NL" smtClean="0"/>
              <a:t>Klik om de stijl te bewerken</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green loof">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blue soft">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E4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beige">
    <p:spTree>
      <p:nvGrpSpPr>
        <p:cNvPr id="1" name=""/>
        <p:cNvGrpSpPr/>
        <p:nvPr/>
      </p:nvGrpSpPr>
      <p:grpSpPr>
        <a:xfrm>
          <a:off x="0" y="0"/>
          <a:ext cx="0" cy="0"/>
          <a:chOff x="0" y="0"/>
          <a:chExt cx="0" cy="0"/>
        </a:xfrm>
      </p:grpSpPr>
      <p:sp>
        <p:nvSpPr>
          <p:cNvPr id="17" name="Rectangle 16"/>
          <p:cNvSpPr/>
          <p:nvPr/>
        </p:nvSpPr>
        <p:spPr>
          <a:xfrm>
            <a:off x="0" y="4762500"/>
            <a:ext cx="9144000" cy="2095500"/>
          </a:xfrm>
          <a:prstGeom prst="rect">
            <a:avLst/>
          </a:prstGeom>
          <a:solidFill>
            <a:srgbClr val="F1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img_titleslide.png"/>
          <p:cNvPicPr>
            <a:picLocks noChangeAspect="1"/>
          </p:cNvPicPr>
          <p:nvPr/>
        </p:nvPicPr>
        <p:blipFill>
          <a:blip r:embed="rId2" cstate="screen"/>
          <a:stretch>
            <a:fillRect/>
          </a:stretch>
        </p:blipFill>
        <p:spPr>
          <a:xfrm>
            <a:off x="171450" y="2082757"/>
            <a:ext cx="8972550" cy="4413293"/>
          </a:xfrm>
          <a:prstGeom prst="rect">
            <a:avLst/>
          </a:prstGeom>
        </p:spPr>
      </p:pic>
      <p:sp>
        <p:nvSpPr>
          <p:cNvPr id="12" name="Rectangle 11"/>
          <p:cNvSpPr/>
          <p:nvPr/>
        </p:nvSpPr>
        <p:spPr>
          <a:xfrm>
            <a:off x="0" y="3295649"/>
            <a:ext cx="7700400" cy="147637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p:nvCxnSpPr>
        <p:spPr>
          <a:xfrm>
            <a:off x="-4713" y="3280233"/>
            <a:ext cx="9143901" cy="5892"/>
          </a:xfrm>
          <a:prstGeom prst="line">
            <a:avLst/>
          </a:prstGeom>
          <a:ln w="25400" cmpd="sng">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13" y="4762500"/>
            <a:ext cx="9144000" cy="0"/>
          </a:xfrm>
          <a:prstGeom prst="line">
            <a:avLst/>
          </a:prstGeom>
          <a:ln w="25400" cmpd="sng">
            <a:solidFill>
              <a:schemeClr val="bg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1.jpe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5.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jpeg"/><Relationship Id="rId5" Type="http://schemas.openxmlformats.org/officeDocument/2006/relationships/theme" Target="../theme/theme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screen">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734"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screen">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553450" y="6515100"/>
            <a:ext cx="342900" cy="34290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68939" y="6526306"/>
            <a:ext cx="3550024" cy="246221"/>
          </a:xfrm>
          <a:prstGeom prst="rect">
            <a:avLst/>
          </a:prstGeom>
          <a:noFill/>
        </p:spPr>
        <p:txBody>
          <a:bodyPr wrap="square" rtlCol="0">
            <a:spAutoFit/>
          </a:bodyPr>
          <a:lstStyle/>
          <a:p>
            <a:r>
              <a:rPr lang="nl-BE" sz="1000" b="0" dirty="0" smtClean="0">
                <a:solidFill>
                  <a:srgbClr val="4CBAEB"/>
                </a:solidFill>
                <a:latin typeface="Arial" pitchFamily="34" charset="0"/>
                <a:cs typeface="Arial" pitchFamily="34" charset="0"/>
              </a:rPr>
              <a:t>15-12-2010 • Aquafin partner for all wastewater projects </a:t>
            </a:r>
            <a:endParaRPr lang="en-GB" sz="1000" b="0" dirty="0">
              <a:solidFill>
                <a:srgbClr val="4CBAEB"/>
              </a:solidFill>
              <a:latin typeface="Arial" pitchFamily="34" charset="0"/>
              <a:cs typeface="Arial" pitchFamily="34" charset="0"/>
            </a:endParaRPr>
          </a:p>
        </p:txBody>
      </p:sp>
      <p:sp>
        <p:nvSpPr>
          <p:cNvPr id="14" name="TextBox 13"/>
          <p:cNvSpPr txBox="1"/>
          <p:nvPr/>
        </p:nvSpPr>
        <p:spPr>
          <a:xfrm>
            <a:off x="8467725" y="6515100"/>
            <a:ext cx="495300" cy="276999"/>
          </a:xfrm>
          <a:prstGeom prst="rect">
            <a:avLst/>
          </a:prstGeom>
          <a:noFill/>
        </p:spPr>
        <p:txBody>
          <a:bodyPr wrap="square" rtlCol="0">
            <a:spAutoFit/>
          </a:bodyPr>
          <a:lstStyle/>
          <a:p>
            <a:pPr algn="ctr"/>
            <a:fld id="{DBBD07BE-099B-4A99-AB35-D6A99BF5EE07}" type="slidenum">
              <a:rPr lang="en-GB" sz="1200" smtClean="0">
                <a:solidFill>
                  <a:schemeClr val="bg1"/>
                </a:solidFill>
                <a:latin typeface="Arial" pitchFamily="34" charset="0"/>
                <a:cs typeface="Arial" pitchFamily="34" charset="0"/>
              </a:rPr>
              <a:pPr algn="ctr"/>
              <a:t>‹nr.›</a:t>
            </a:fld>
            <a:endParaRPr lang="en-GB" sz="1200"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732" r:id="rId5"/>
    <p:sldLayoutId id="2147483733"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553450" y="6515100"/>
            <a:ext cx="342900" cy="342900"/>
          </a:xfrm>
          <a:prstGeom prst="rect">
            <a:avLst/>
          </a:prstGeom>
          <a:solidFill>
            <a:srgbClr val="809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68939" y="6526306"/>
            <a:ext cx="3550024" cy="246221"/>
          </a:xfrm>
          <a:prstGeom prst="rect">
            <a:avLst/>
          </a:prstGeom>
          <a:noFill/>
        </p:spPr>
        <p:txBody>
          <a:bodyPr wrap="square" rtlCol="0">
            <a:spAutoFit/>
          </a:bodyPr>
          <a:lstStyle/>
          <a:p>
            <a:r>
              <a:rPr lang="nl-BE" sz="1000" b="0" dirty="0" smtClean="0">
                <a:solidFill>
                  <a:srgbClr val="809916"/>
                </a:solidFill>
                <a:latin typeface="Arial" pitchFamily="34" charset="0"/>
                <a:cs typeface="Arial" pitchFamily="34" charset="0"/>
              </a:rPr>
              <a:t>15-12-2010 • Aquafin partner for all wastewater projects </a:t>
            </a:r>
            <a:endParaRPr lang="en-GB" sz="1000" b="0" dirty="0">
              <a:solidFill>
                <a:srgbClr val="809916"/>
              </a:solidFill>
              <a:latin typeface="Arial" pitchFamily="34" charset="0"/>
              <a:cs typeface="Arial" pitchFamily="34" charset="0"/>
            </a:endParaRPr>
          </a:p>
        </p:txBody>
      </p:sp>
      <p:sp>
        <p:nvSpPr>
          <p:cNvPr id="9" name="TextBox 8"/>
          <p:cNvSpPr txBox="1"/>
          <p:nvPr/>
        </p:nvSpPr>
        <p:spPr>
          <a:xfrm>
            <a:off x="8467725" y="6515100"/>
            <a:ext cx="495300" cy="276999"/>
          </a:xfrm>
          <a:prstGeom prst="rect">
            <a:avLst/>
          </a:prstGeom>
          <a:noFill/>
        </p:spPr>
        <p:txBody>
          <a:bodyPr wrap="square" rtlCol="0">
            <a:spAutoFit/>
          </a:bodyPr>
          <a:lstStyle/>
          <a:p>
            <a:pPr algn="ctr"/>
            <a:fld id="{DBBD07BE-099B-4A99-AB35-D6A99BF5EE07}" type="slidenum">
              <a:rPr lang="en-GB" sz="1200" smtClean="0">
                <a:solidFill>
                  <a:schemeClr val="bg1"/>
                </a:solidFill>
                <a:latin typeface="Arial" pitchFamily="34" charset="0"/>
                <a:cs typeface="Arial" pitchFamily="34" charset="0"/>
              </a:rPr>
              <a:pPr algn="ctr"/>
              <a:t>‹nr.›</a:t>
            </a:fld>
            <a:endParaRPr lang="en-GB" sz="1200"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screen">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Rectangle 9"/>
          <p:cNvSpPr/>
          <p:nvPr/>
        </p:nvSpPr>
        <p:spPr>
          <a:xfrm>
            <a:off x="8553450" y="6515100"/>
            <a:ext cx="342900" cy="34290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11"/>
          <p:cNvSpPr txBox="1"/>
          <p:nvPr/>
        </p:nvSpPr>
        <p:spPr>
          <a:xfrm>
            <a:off x="268939" y="6526306"/>
            <a:ext cx="3550024" cy="246221"/>
          </a:xfrm>
          <a:prstGeom prst="rect">
            <a:avLst/>
          </a:prstGeom>
          <a:noFill/>
        </p:spPr>
        <p:txBody>
          <a:bodyPr wrap="square" rtlCol="0">
            <a:spAutoFit/>
          </a:bodyPr>
          <a:lstStyle/>
          <a:p>
            <a:r>
              <a:rPr lang="nl-BE" sz="1000" b="0" dirty="0" smtClean="0">
                <a:solidFill>
                  <a:srgbClr val="4CBAEB"/>
                </a:solidFill>
                <a:latin typeface="Arial" pitchFamily="34" charset="0"/>
                <a:cs typeface="Arial" pitchFamily="34" charset="0"/>
              </a:rPr>
              <a:t>15-12-2010 • Aquafin partner for all wastewater projects </a:t>
            </a:r>
            <a:endParaRPr lang="en-GB" sz="1000" b="0" dirty="0">
              <a:solidFill>
                <a:srgbClr val="4CBAEB"/>
              </a:solidFill>
              <a:latin typeface="Arial" pitchFamily="34" charset="0"/>
              <a:cs typeface="Arial" pitchFamily="34" charset="0"/>
            </a:endParaRPr>
          </a:p>
        </p:txBody>
      </p:sp>
      <p:sp>
        <p:nvSpPr>
          <p:cNvPr id="5" name="TextBox 13"/>
          <p:cNvSpPr txBox="1"/>
          <p:nvPr/>
        </p:nvSpPr>
        <p:spPr>
          <a:xfrm>
            <a:off x="8467725" y="6515100"/>
            <a:ext cx="495300" cy="276999"/>
          </a:xfrm>
          <a:prstGeom prst="rect">
            <a:avLst/>
          </a:prstGeom>
          <a:noFill/>
        </p:spPr>
        <p:txBody>
          <a:bodyPr wrap="square" rtlCol="0">
            <a:spAutoFit/>
          </a:bodyPr>
          <a:lstStyle/>
          <a:p>
            <a:pPr algn="ctr"/>
            <a:fld id="{DBBD07BE-099B-4A99-AB35-D6A99BF5EE07}" type="slidenum">
              <a:rPr lang="en-GB" sz="1200" smtClean="0">
                <a:solidFill>
                  <a:schemeClr val="bg1"/>
                </a:solidFill>
                <a:latin typeface="Arial" pitchFamily="34" charset="0"/>
                <a:cs typeface="Arial" pitchFamily="34" charset="0"/>
              </a:rPr>
              <a:pPr algn="ctr"/>
              <a:t>‹nr.›</a:t>
            </a:fld>
            <a:endParaRPr lang="en-GB" sz="1200"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553450" y="6515100"/>
            <a:ext cx="342900" cy="342900"/>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68939" y="6526306"/>
            <a:ext cx="3550024" cy="246221"/>
          </a:xfrm>
          <a:prstGeom prst="rect">
            <a:avLst/>
          </a:prstGeom>
          <a:noFill/>
        </p:spPr>
        <p:txBody>
          <a:bodyPr wrap="square" rtlCol="0">
            <a:spAutoFit/>
          </a:bodyPr>
          <a:lstStyle/>
          <a:p>
            <a:r>
              <a:rPr lang="nl-BE" sz="1000" b="0" dirty="0" smtClean="0">
                <a:solidFill>
                  <a:srgbClr val="4CBAEB"/>
                </a:solidFill>
                <a:latin typeface="Arial" pitchFamily="34" charset="0"/>
                <a:cs typeface="Arial" pitchFamily="34" charset="0"/>
              </a:rPr>
              <a:t>15-12-2010 • Aquafin partner for all wastewater projects </a:t>
            </a:r>
            <a:endParaRPr lang="en-GB" sz="1000" b="0" dirty="0">
              <a:solidFill>
                <a:srgbClr val="4CBAEB"/>
              </a:solidFill>
              <a:latin typeface="Arial" pitchFamily="34" charset="0"/>
              <a:cs typeface="Arial" pitchFamily="34" charset="0"/>
            </a:endParaRPr>
          </a:p>
        </p:txBody>
      </p:sp>
      <p:sp>
        <p:nvSpPr>
          <p:cNvPr id="14" name="TextBox 13"/>
          <p:cNvSpPr txBox="1"/>
          <p:nvPr/>
        </p:nvSpPr>
        <p:spPr>
          <a:xfrm>
            <a:off x="8467725" y="6515100"/>
            <a:ext cx="495300" cy="276999"/>
          </a:xfrm>
          <a:prstGeom prst="rect">
            <a:avLst/>
          </a:prstGeom>
          <a:noFill/>
        </p:spPr>
        <p:txBody>
          <a:bodyPr wrap="square" rtlCol="0">
            <a:spAutoFit/>
          </a:bodyPr>
          <a:lstStyle/>
          <a:p>
            <a:pPr algn="ctr"/>
            <a:fld id="{DBBD07BE-099B-4A99-AB35-D6A99BF5EE07}" type="slidenum">
              <a:rPr lang="en-GB" sz="1200" smtClean="0">
                <a:solidFill>
                  <a:schemeClr val="bg1"/>
                </a:solidFill>
                <a:latin typeface="Arial" pitchFamily="34" charset="0"/>
                <a:cs typeface="Arial" pitchFamily="34" charset="0"/>
              </a:rPr>
              <a:pPr algn="ctr"/>
              <a:t>‹nr.›</a:t>
            </a:fld>
            <a:endParaRPr lang="en-GB" sz="1200"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553450" y="6515100"/>
            <a:ext cx="342900" cy="342900"/>
          </a:xfrm>
          <a:prstGeom prst="rect">
            <a:avLst/>
          </a:prstGeom>
          <a:solidFill>
            <a:srgbClr val="8099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68939" y="6526306"/>
            <a:ext cx="3550024" cy="246221"/>
          </a:xfrm>
          <a:prstGeom prst="rect">
            <a:avLst/>
          </a:prstGeom>
          <a:noFill/>
        </p:spPr>
        <p:txBody>
          <a:bodyPr wrap="square" rtlCol="0">
            <a:spAutoFit/>
          </a:bodyPr>
          <a:lstStyle/>
          <a:p>
            <a:r>
              <a:rPr lang="nl-BE" sz="1000" b="0" dirty="0" smtClean="0">
                <a:solidFill>
                  <a:srgbClr val="809916"/>
                </a:solidFill>
                <a:latin typeface="Arial" pitchFamily="34" charset="0"/>
                <a:cs typeface="Arial" pitchFamily="34" charset="0"/>
              </a:rPr>
              <a:t>15-12-2010 • Aquafin partner for all wastewater projects </a:t>
            </a:r>
            <a:endParaRPr lang="en-GB" sz="1000" b="0" dirty="0">
              <a:solidFill>
                <a:srgbClr val="809916"/>
              </a:solidFill>
              <a:latin typeface="Arial" pitchFamily="34" charset="0"/>
              <a:cs typeface="Arial" pitchFamily="34" charset="0"/>
            </a:endParaRPr>
          </a:p>
        </p:txBody>
      </p:sp>
      <p:sp>
        <p:nvSpPr>
          <p:cNvPr id="9" name="TextBox 8"/>
          <p:cNvSpPr txBox="1"/>
          <p:nvPr/>
        </p:nvSpPr>
        <p:spPr>
          <a:xfrm>
            <a:off x="8467725" y="6515100"/>
            <a:ext cx="495300" cy="276999"/>
          </a:xfrm>
          <a:prstGeom prst="rect">
            <a:avLst/>
          </a:prstGeom>
          <a:noFill/>
        </p:spPr>
        <p:txBody>
          <a:bodyPr wrap="square" rtlCol="0">
            <a:spAutoFit/>
          </a:bodyPr>
          <a:lstStyle/>
          <a:p>
            <a:pPr algn="ctr"/>
            <a:fld id="{DBBD07BE-099B-4A99-AB35-D6A99BF5EE07}" type="slidenum">
              <a:rPr lang="en-GB" sz="1200" smtClean="0">
                <a:solidFill>
                  <a:schemeClr val="bg1"/>
                </a:solidFill>
                <a:latin typeface="Arial" pitchFamily="34" charset="0"/>
                <a:cs typeface="Arial" pitchFamily="34" charset="0"/>
              </a:rPr>
              <a:pPr algn="ctr"/>
              <a:t>‹nr.›</a:t>
            </a:fld>
            <a:endParaRPr lang="en-GB" sz="1200"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OV-grondplan.pdf" TargetMode="External"/><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al 16"/>
          <p:cNvSpPr/>
          <p:nvPr/>
        </p:nvSpPr>
        <p:spPr>
          <a:xfrm>
            <a:off x="1991585" y="1219186"/>
            <a:ext cx="4680000" cy="4680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tel 3"/>
          <p:cNvSpPr>
            <a:spLocks noGrp="1"/>
          </p:cNvSpPr>
          <p:nvPr>
            <p:ph type="title"/>
          </p:nvPr>
        </p:nvSpPr>
        <p:spPr/>
        <p:txBody>
          <a:bodyPr/>
          <a:lstStyle/>
          <a:p>
            <a:endParaRPr lang="nl-BE" dirty="0"/>
          </a:p>
        </p:txBody>
      </p:sp>
      <p:pic>
        <p:nvPicPr>
          <p:cNvPr id="11" name="Afbeelding 10" descr="Logo Aquafin.jpg"/>
          <p:cNvPicPr>
            <a:picLocks noChangeAspect="1"/>
          </p:cNvPicPr>
          <p:nvPr/>
        </p:nvPicPr>
        <p:blipFill>
          <a:blip r:embed="rId3" cstate="screen"/>
          <a:stretch>
            <a:fillRect/>
          </a:stretch>
        </p:blipFill>
        <p:spPr>
          <a:xfrm>
            <a:off x="5292080" y="1746105"/>
            <a:ext cx="1512168" cy="1132710"/>
          </a:xfrm>
          <a:prstGeom prst="rect">
            <a:avLst/>
          </a:prstGeom>
        </p:spPr>
      </p:pic>
      <p:pic>
        <p:nvPicPr>
          <p:cNvPr id="8" name="Afbeelding 7" descr="Logo_NL"/>
          <p:cNvPicPr/>
          <p:nvPr/>
        </p:nvPicPr>
        <p:blipFill>
          <a:blip r:embed="rId4">
            <a:extLst>
              <a:ext uri="{28A0092B-C50C-407E-A947-70E740481C1C}">
                <a14:useLocalDpi xmlns:a14="http://schemas.microsoft.com/office/drawing/2010/main" xmlns="" val="0"/>
              </a:ext>
            </a:extLst>
          </a:blip>
          <a:srcRect/>
          <a:stretch>
            <a:fillRect/>
          </a:stretch>
        </p:blipFill>
        <p:spPr bwMode="auto">
          <a:xfrm>
            <a:off x="2361726" y="1460782"/>
            <a:ext cx="1256665" cy="897255"/>
          </a:xfrm>
          <a:prstGeom prst="rect">
            <a:avLst/>
          </a:prstGeom>
          <a:noFill/>
        </p:spPr>
      </p:pic>
      <p:pic>
        <p:nvPicPr>
          <p:cNvPr id="9" name="Afbeelding 8" descr="C:\Users\user1367\AppData\Local\Microsoft\Windows\INetCache\Content.Word\Samenwerkingslogo_VMM.PNG"/>
          <p:cNvPicPr/>
          <p:nvPr/>
        </p:nvPicPr>
        <p:blipFill>
          <a:blip r:embed="rId5">
            <a:extLst>
              <a:ext uri="{28A0092B-C50C-407E-A947-70E740481C1C}">
                <a14:useLocalDpi xmlns:a14="http://schemas.microsoft.com/office/drawing/2010/main" xmlns="" val="0"/>
              </a:ext>
            </a:extLst>
          </a:blip>
          <a:srcRect/>
          <a:stretch>
            <a:fillRect/>
          </a:stretch>
        </p:blipFill>
        <p:spPr bwMode="auto">
          <a:xfrm>
            <a:off x="395536" y="3092873"/>
            <a:ext cx="2764260" cy="911984"/>
          </a:xfrm>
          <a:prstGeom prst="rect">
            <a:avLst/>
          </a:prstGeom>
          <a:noFill/>
          <a:ln>
            <a:noFill/>
          </a:ln>
        </p:spPr>
      </p:pic>
      <p:pic>
        <p:nvPicPr>
          <p:cNvPr id="6" name="Afbeelding 1" descr="logo_coconsulti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34748" y="5625405"/>
            <a:ext cx="1800200" cy="547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image00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724128" y="4079360"/>
            <a:ext cx="2329783" cy="489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Afbeelding 1"/>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858922" y="4669316"/>
            <a:ext cx="2752725" cy="447675"/>
          </a:xfrm>
          <a:prstGeom prst="rect">
            <a:avLst/>
          </a:prstGeom>
        </p:spPr>
      </p:pic>
    </p:spTree>
    <p:extLst>
      <p:ext uri="{BB962C8B-B14F-4D97-AF65-F5344CB8AC3E}">
        <p14:creationId xmlns:p14="http://schemas.microsoft.com/office/powerpoint/2010/main" xmlns="" val="273340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a:spLocks noChangeArrowheads="1"/>
          </p:cNvSpPr>
          <p:nvPr/>
        </p:nvSpPr>
        <p:spPr bwMode="auto">
          <a:xfrm>
            <a:off x="357188" y="3643313"/>
            <a:ext cx="4834209" cy="923330"/>
          </a:xfrm>
          <a:prstGeom prst="rect">
            <a:avLst/>
          </a:prstGeom>
          <a:noFill/>
          <a:ln w="9525">
            <a:noFill/>
            <a:miter lim="800000"/>
            <a:headEnd/>
            <a:tailEnd/>
          </a:ln>
        </p:spPr>
        <p:txBody>
          <a:bodyPr wrap="none">
            <a:spAutoFit/>
          </a:bodyPr>
          <a:lstStyle/>
          <a:p>
            <a:r>
              <a:rPr lang="nl-BE" sz="5400" dirty="0" smtClean="0">
                <a:solidFill>
                  <a:schemeClr val="bg1"/>
                </a:solidFill>
              </a:rPr>
              <a:t>Gemengd stelsel</a:t>
            </a:r>
            <a:endParaRPr lang="nl-BE" sz="5400"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rot="16200000">
            <a:off x="6215074" y="1285860"/>
            <a:ext cx="1857388" cy="42862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Vrije vorm 5"/>
          <p:cNvSpPr/>
          <p:nvPr/>
        </p:nvSpPr>
        <p:spPr>
          <a:xfrm rot="16200000">
            <a:off x="6750859" y="1250141"/>
            <a:ext cx="1857388" cy="500066"/>
          </a:xfrm>
          <a:custGeom>
            <a:avLst/>
            <a:gdLst>
              <a:gd name="connsiteX0" fmla="*/ 0 w 1643074"/>
              <a:gd name="connsiteY0" fmla="*/ 0 h 428628"/>
              <a:gd name="connsiteX1" fmla="*/ 1643074 w 1643074"/>
              <a:gd name="connsiteY1" fmla="*/ 0 h 428628"/>
              <a:gd name="connsiteX2" fmla="*/ 1643074 w 1643074"/>
              <a:gd name="connsiteY2" fmla="*/ 428628 h 428628"/>
              <a:gd name="connsiteX3" fmla="*/ 0 w 1643074"/>
              <a:gd name="connsiteY3" fmla="*/ 428628 h 428628"/>
              <a:gd name="connsiteX4" fmla="*/ 0 w 1643074"/>
              <a:gd name="connsiteY4" fmla="*/ 0 h 42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74" h="428628">
                <a:moveTo>
                  <a:pt x="0" y="0"/>
                </a:moveTo>
                <a:lnTo>
                  <a:pt x="1643074" y="0"/>
                </a:lnTo>
                <a:lnTo>
                  <a:pt x="1643074" y="428628"/>
                </a:lnTo>
                <a:lnTo>
                  <a:pt x="0" y="428628"/>
                </a:lnTo>
                <a:lnTo>
                  <a:pt x="0" y="0"/>
                </a:ln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Vrije vorm 10"/>
          <p:cNvSpPr/>
          <p:nvPr/>
        </p:nvSpPr>
        <p:spPr>
          <a:xfrm rot="16200000">
            <a:off x="6321600" y="2294712"/>
            <a:ext cx="2071703" cy="54000"/>
          </a:xfrm>
          <a:custGeom>
            <a:avLst/>
            <a:gdLst>
              <a:gd name="connsiteX0" fmla="*/ 0 w 1643074"/>
              <a:gd name="connsiteY0" fmla="*/ 0 h 428628"/>
              <a:gd name="connsiteX1" fmla="*/ 1643074 w 1643074"/>
              <a:gd name="connsiteY1" fmla="*/ 0 h 428628"/>
              <a:gd name="connsiteX2" fmla="*/ 1643074 w 1643074"/>
              <a:gd name="connsiteY2" fmla="*/ 428628 h 428628"/>
              <a:gd name="connsiteX3" fmla="*/ 0 w 1643074"/>
              <a:gd name="connsiteY3" fmla="*/ 428628 h 428628"/>
              <a:gd name="connsiteX4" fmla="*/ 0 w 1643074"/>
              <a:gd name="connsiteY4" fmla="*/ 0 h 42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074" h="428628">
                <a:moveTo>
                  <a:pt x="0" y="0"/>
                </a:moveTo>
                <a:lnTo>
                  <a:pt x="1643074" y="0"/>
                </a:lnTo>
                <a:lnTo>
                  <a:pt x="1643074" y="428628"/>
                </a:lnTo>
                <a:lnTo>
                  <a:pt x="0" y="428628"/>
                </a:lnTo>
                <a:lnTo>
                  <a:pt x="0"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al 8"/>
          <p:cNvSpPr/>
          <p:nvPr/>
        </p:nvSpPr>
        <p:spPr>
          <a:xfrm>
            <a:off x="7300800" y="3214686"/>
            <a:ext cx="162000" cy="1620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p:cNvSpPr/>
          <p:nvPr/>
        </p:nvSpPr>
        <p:spPr>
          <a:xfrm rot="-60000">
            <a:off x="1857356" y="4538979"/>
            <a:ext cx="8962353" cy="145513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p:cNvSpPr/>
          <p:nvPr/>
        </p:nvSpPr>
        <p:spPr>
          <a:xfrm>
            <a:off x="3929058" y="3857628"/>
            <a:ext cx="1500198" cy="5000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hthoek 9"/>
          <p:cNvSpPr/>
          <p:nvPr/>
        </p:nvSpPr>
        <p:spPr>
          <a:xfrm>
            <a:off x="3929058" y="3857628"/>
            <a:ext cx="1357322" cy="50006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descr="Basis_gemengd.gif"/>
          <p:cNvPicPr>
            <a:picLocks noChangeAspect="1"/>
          </p:cNvPicPr>
          <p:nvPr/>
        </p:nvPicPr>
        <p:blipFill>
          <a:blip r:embed="rId2" cstate="screen"/>
          <a:srcRect l="3008" r="752"/>
          <a:stretch>
            <a:fillRect/>
          </a:stretch>
        </p:blipFill>
        <p:spPr>
          <a:xfrm>
            <a:off x="0" y="0"/>
            <a:ext cx="9144000" cy="6858000"/>
          </a:xfrm>
          <a:prstGeom prst="rect">
            <a:avLst/>
          </a:prstGeom>
        </p:spPr>
      </p:pic>
      <p:sp>
        <p:nvSpPr>
          <p:cNvPr id="12" name="32-puntige ster 11"/>
          <p:cNvSpPr/>
          <p:nvPr/>
        </p:nvSpPr>
        <p:spPr>
          <a:xfrm>
            <a:off x="7437848" y="500066"/>
            <a:ext cx="420268" cy="420268"/>
          </a:xfrm>
          <a:prstGeom prst="star32">
            <a:avLst/>
          </a:prstGeom>
          <a:solidFill>
            <a:srgbClr val="FFFF00">
              <a:alpha val="55000"/>
            </a:srgbClr>
          </a:solidFill>
          <a:ln>
            <a:solidFill>
              <a:srgbClr val="EFA819">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 name="Groep 12"/>
          <p:cNvGrpSpPr/>
          <p:nvPr/>
        </p:nvGrpSpPr>
        <p:grpSpPr>
          <a:xfrm>
            <a:off x="3500398" y="0"/>
            <a:ext cx="5643602" cy="2349499"/>
            <a:chOff x="2571736" y="357166"/>
            <a:chExt cx="6715172" cy="2795606"/>
          </a:xfrm>
        </p:grpSpPr>
        <p:sp>
          <p:nvSpPr>
            <p:cNvPr id="14" name="Wolk 13"/>
            <p:cNvSpPr/>
            <p:nvPr/>
          </p:nvSpPr>
          <p:spPr>
            <a:xfrm>
              <a:off x="7143768" y="785794"/>
              <a:ext cx="1500198" cy="1071570"/>
            </a:xfrm>
            <a:prstGeom prst="cloud">
              <a:avLst/>
            </a:prstGeom>
            <a:solidFill>
              <a:schemeClr val="tx1">
                <a:lumMod val="50000"/>
                <a:lumOff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Wolk 14"/>
            <p:cNvSpPr/>
            <p:nvPr/>
          </p:nvSpPr>
          <p:spPr>
            <a:xfrm>
              <a:off x="3643306" y="428604"/>
              <a:ext cx="1857388" cy="714380"/>
            </a:xfrm>
            <a:prstGeom prst="cloud">
              <a:avLst/>
            </a:prstGeom>
            <a:solidFill>
              <a:schemeClr val="tx1">
                <a:lumMod val="50000"/>
                <a:lumOff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Wolk 15"/>
            <p:cNvSpPr/>
            <p:nvPr/>
          </p:nvSpPr>
          <p:spPr>
            <a:xfrm>
              <a:off x="2571736" y="428604"/>
              <a:ext cx="1857388" cy="1285884"/>
            </a:xfrm>
            <a:prstGeom prst="cloud">
              <a:avLst/>
            </a:prstGeom>
            <a:solidFill>
              <a:schemeClr val="tx1">
                <a:lumMod val="50000"/>
                <a:lumOff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Wolk 16"/>
            <p:cNvSpPr/>
            <p:nvPr/>
          </p:nvSpPr>
          <p:spPr>
            <a:xfrm>
              <a:off x="6215074" y="428604"/>
              <a:ext cx="1857388" cy="714380"/>
            </a:xfrm>
            <a:prstGeom prst="cloud">
              <a:avLst/>
            </a:prstGeom>
            <a:solidFill>
              <a:schemeClr val="tx1">
                <a:lumMod val="50000"/>
                <a:lumOff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Wolk 17"/>
            <p:cNvSpPr/>
            <p:nvPr/>
          </p:nvSpPr>
          <p:spPr>
            <a:xfrm>
              <a:off x="7429520" y="357166"/>
              <a:ext cx="1857388" cy="714380"/>
            </a:xfrm>
            <a:prstGeom prst="cloud">
              <a:avLst/>
            </a:prstGeom>
            <a:solidFill>
              <a:schemeClr val="tx1">
                <a:lumMod val="50000"/>
                <a:lumOff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9" name="Rechte verbindingslijn 18"/>
            <p:cNvCxnSpPr/>
            <p:nvPr/>
          </p:nvCxnSpPr>
          <p:spPr>
            <a:xfrm rot="5400000">
              <a:off x="6643702" y="228599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20" name="Rechte verbindingslijn 19"/>
            <p:cNvCxnSpPr/>
            <p:nvPr/>
          </p:nvCxnSpPr>
          <p:spPr>
            <a:xfrm rot="5400000">
              <a:off x="6796102" y="243839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rot="5400000">
              <a:off x="7000892" y="235743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rot="5400000">
              <a:off x="7153292" y="250983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rot="5400000">
              <a:off x="6357950" y="17144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rot="5400000">
              <a:off x="6510350" y="18668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rot="5400000">
              <a:off x="6000760" y="157161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p:nvPr/>
          </p:nvCxnSpPr>
          <p:spPr>
            <a:xfrm rot="5400000">
              <a:off x="6153160" y="172401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rot="5400000">
              <a:off x="7491434" y="213359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p:nvCxnSpPr>
          <p:spPr>
            <a:xfrm rot="5400000">
              <a:off x="7643834" y="228599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rot="5400000">
              <a:off x="7920062" y="2062154"/>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p:nvCxnSpPr>
          <p:spPr>
            <a:xfrm rot="5400000">
              <a:off x="8143900" y="17144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rot="5400000">
              <a:off x="2143108" y="207167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p:nvPr/>
          </p:nvCxnSpPr>
          <p:spPr>
            <a:xfrm rot="5400000">
              <a:off x="2295508" y="222407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rot="5400000">
              <a:off x="2571736" y="2143116"/>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p:nvCxnSpPr>
          <p:spPr>
            <a:xfrm rot="5400000">
              <a:off x="2724136" y="2295516"/>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rot="5400000">
              <a:off x="3000364" y="2143116"/>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rot="5400000">
              <a:off x="3152764" y="2295516"/>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rot="5400000">
              <a:off x="3428992" y="200024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rot="5400000">
              <a:off x="3581392" y="215264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rot="5400000">
              <a:off x="3857620" y="164305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rot="5400000">
              <a:off x="4010020" y="179545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rot="5400000">
              <a:off x="4286248" y="1500174"/>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rot="5400000">
              <a:off x="4438648" y="1652574"/>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sp>
          <p:nvSpPr>
            <p:cNvPr id="43" name="Wolk 42"/>
            <p:cNvSpPr/>
            <p:nvPr/>
          </p:nvSpPr>
          <p:spPr>
            <a:xfrm>
              <a:off x="5000628" y="428604"/>
              <a:ext cx="1857388" cy="714380"/>
            </a:xfrm>
            <a:prstGeom prst="cloud">
              <a:avLst/>
            </a:prstGeom>
            <a:solidFill>
              <a:schemeClr val="tx1">
                <a:lumMod val="50000"/>
                <a:lumOff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44" name="Rechte verbindingslijn 43"/>
            <p:cNvCxnSpPr/>
            <p:nvPr/>
          </p:nvCxnSpPr>
          <p:spPr>
            <a:xfrm rot="5400000">
              <a:off x="4991104" y="15620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rot="5400000">
              <a:off x="5143504" y="17144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rot="5400000">
              <a:off x="4633914" y="15620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rot="5400000">
              <a:off x="4786314" y="17144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rot="5400000">
              <a:off x="5357818" y="164305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rot="5400000">
              <a:off x="5510218" y="179545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rot="5400000">
              <a:off x="5715008" y="157161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p:nvCxnSpPr>
          <p:spPr>
            <a:xfrm rot="5400000">
              <a:off x="5867408" y="172401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500"/>
                                  </p:stCondLst>
                                  <p:childTnLst>
                                    <p:animMotion origin="layout" path="M -3.05556E-6 7.40741E-7 L -3.05556E-6 0.18889 " pathEditMode="relative" rAng="0" ptsTypes="AA">
                                      <p:cBhvr>
                                        <p:cTn id="6" dur="6000" fill="hold"/>
                                        <p:tgtEl>
                                          <p:spTgt spid="11"/>
                                        </p:tgtEl>
                                        <p:attrNameLst>
                                          <p:attrName>ppt_x</p:attrName>
                                          <p:attrName>ppt_y</p:attrName>
                                        </p:attrNameLst>
                                      </p:cBhvr>
                                      <p:rCtr x="0" y="94"/>
                                    </p:animMotion>
                                  </p:childTnLst>
                                </p:cTn>
                              </p:par>
                              <p:par>
                                <p:cTn id="7" presetID="42" presetClass="path" presetSubtype="0" accel="50000" decel="50000" fill="hold" grpId="0" nodeType="withEffect">
                                  <p:stCondLst>
                                    <p:cond delay="0"/>
                                  </p:stCondLst>
                                  <p:childTnLst>
                                    <p:animMotion origin="layout" path="M -3.61111E-6 1.85185E-6 L -3.61111E-6 0.11504 " pathEditMode="relative" rAng="0" ptsTypes="AA">
                                      <p:cBhvr>
                                        <p:cTn id="8" dur="5000" fill="hold"/>
                                        <p:tgtEl>
                                          <p:spTgt spid="9"/>
                                        </p:tgtEl>
                                        <p:attrNameLst>
                                          <p:attrName>ppt_x</p:attrName>
                                          <p:attrName>ppt_y</p:attrName>
                                        </p:attrNameLst>
                                      </p:cBhvr>
                                      <p:rCtr x="0" y="57"/>
                                    </p:animMotion>
                                  </p:childTnLst>
                                </p:cTn>
                              </p:par>
                            </p:childTnLst>
                          </p:cTn>
                        </p:par>
                        <p:par>
                          <p:cTn id="9" fill="hold">
                            <p:stCondLst>
                              <p:cond delay="6500"/>
                            </p:stCondLst>
                            <p:childTnLst>
                              <p:par>
                                <p:cTn id="10" presetID="64" presetClass="path" presetSubtype="0" accel="50000" decel="50000" fill="hold" grpId="0" nodeType="afterEffect">
                                  <p:stCondLst>
                                    <p:cond delay="0"/>
                                  </p:stCondLst>
                                  <p:childTnLst>
                                    <p:animMotion origin="layout" path="M 8.33333E-7 0.01573 L 8.33333E-7 -0.01064 " pathEditMode="relative" rAng="0" ptsTypes="AA">
                                      <p:cBhvr>
                                        <p:cTn id="11" dur="2000" fill="hold"/>
                                        <p:tgtEl>
                                          <p:spTgt spid="7"/>
                                        </p:tgtEl>
                                        <p:attrNameLst>
                                          <p:attrName>ppt_x</p:attrName>
                                          <p:attrName>ppt_y</p:attrName>
                                        </p:attrNameLst>
                                      </p:cBhvr>
                                      <p:rCtr x="0" y="-13"/>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2000"/>
                                  </p:stCondLst>
                                  <p:childTnLst>
                                    <p:animEffect transition="out" filter="fade">
                                      <p:cBhvr>
                                        <p:cTn id="15" dur="5000"/>
                                        <p:tgtEl>
                                          <p:spTgt spid="12"/>
                                        </p:tgtEl>
                                      </p:cBhvr>
                                    </p:animEffect>
                                    <p:set>
                                      <p:cBhvr>
                                        <p:cTn id="16" dur="1" fill="hold">
                                          <p:stCondLst>
                                            <p:cond delay="4999"/>
                                          </p:stCondLst>
                                        </p:cTn>
                                        <p:tgtEl>
                                          <p:spTgt spid="12"/>
                                        </p:tgtEl>
                                        <p:attrNameLst>
                                          <p:attrName>style.visibility</p:attrName>
                                        </p:attrNameLst>
                                      </p:cBhvr>
                                      <p:to>
                                        <p:strVal val="hidden"/>
                                      </p:to>
                                    </p:set>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0" fill="hold"/>
                                        <p:tgtEl>
                                          <p:spTgt spid="2"/>
                                        </p:tgtEl>
                                        <p:attrNameLst>
                                          <p:attrName>ppt_x</p:attrName>
                                        </p:attrNameLst>
                                      </p:cBhvr>
                                      <p:tavLst>
                                        <p:tav tm="0">
                                          <p:val>
                                            <p:strVal val="1+#ppt_w/2"/>
                                          </p:val>
                                        </p:tav>
                                        <p:tav tm="100000">
                                          <p:val>
                                            <p:strVal val="#ppt_x"/>
                                          </p:val>
                                        </p:tav>
                                      </p:tavLst>
                                    </p:anim>
                                    <p:anim calcmode="lin" valueType="num">
                                      <p:cBhvr additive="base">
                                        <p:cTn id="20" dur="5000" fill="hold"/>
                                        <p:tgtEl>
                                          <p:spTgt spid="2"/>
                                        </p:tgtEl>
                                        <p:attrNameLst>
                                          <p:attrName>ppt_y</p:attrName>
                                        </p:attrNameLst>
                                      </p:cBhvr>
                                      <p:tavLst>
                                        <p:tav tm="0">
                                          <p:val>
                                            <p:strVal val="#ppt_y"/>
                                          </p:val>
                                        </p:tav>
                                        <p:tav tm="100000">
                                          <p:val>
                                            <p:strVal val="#ppt_y"/>
                                          </p:val>
                                        </p:tav>
                                      </p:tavLst>
                                    </p:anim>
                                  </p:childTnLst>
                                </p:cTn>
                              </p:par>
                            </p:childTnLst>
                          </p:cTn>
                        </p:par>
                        <p:par>
                          <p:cTn id="21" fill="hold">
                            <p:stCondLst>
                              <p:cond delay="7000"/>
                            </p:stCondLst>
                            <p:childTnLst>
                              <p:par>
                                <p:cTn id="22" presetID="42" presetClass="path" presetSubtype="0" accel="50000" decel="50000" fill="hold" grpId="0" nodeType="afterEffect">
                                  <p:stCondLst>
                                    <p:cond delay="0"/>
                                  </p:stCondLst>
                                  <p:childTnLst>
                                    <p:animMotion origin="layout" path="M 1.11022E-16 1.22628E-6 L 1.11022E-16 0.24965 " pathEditMode="relative" rAng="0" ptsTypes="AA">
                                      <p:cBhvr>
                                        <p:cTn id="23" dur="5000" fill="hold"/>
                                        <p:tgtEl>
                                          <p:spTgt spid="6"/>
                                        </p:tgtEl>
                                        <p:attrNameLst>
                                          <p:attrName>ppt_x</p:attrName>
                                          <p:attrName>ppt_y</p:attrName>
                                        </p:attrNameLst>
                                      </p:cBhvr>
                                      <p:rCtr x="0" y="125"/>
                                    </p:animMotion>
                                  </p:childTnLst>
                                </p:cTn>
                              </p:par>
                              <p:par>
                                <p:cTn id="24" presetID="42" presetClass="path" presetSubtype="0" accel="50000" decel="50000" fill="hold" grpId="0" nodeType="withEffect">
                                  <p:stCondLst>
                                    <p:cond delay="0"/>
                                  </p:stCondLst>
                                  <p:childTnLst>
                                    <p:animMotion origin="layout" path="M 0 1.22628E-6 L 0 0.24965 " pathEditMode="relative" rAng="0" ptsTypes="AA">
                                      <p:cBhvr>
                                        <p:cTn id="25" dur="5000" fill="hold"/>
                                        <p:tgtEl>
                                          <p:spTgt spid="5"/>
                                        </p:tgtEl>
                                        <p:attrNameLst>
                                          <p:attrName>ppt_x</p:attrName>
                                          <p:attrName>ppt_y</p:attrName>
                                        </p:attrNameLst>
                                      </p:cBhvr>
                                      <p:rCtr x="0" y="125"/>
                                    </p:animMotion>
                                  </p:childTnLst>
                                </p:cTn>
                              </p:par>
                            </p:childTnLst>
                          </p:cTn>
                        </p:par>
                        <p:par>
                          <p:cTn id="26" fill="hold">
                            <p:stCondLst>
                              <p:cond delay="12000"/>
                            </p:stCondLst>
                            <p:childTnLst>
                              <p:par>
                                <p:cTn id="27" presetID="1" presetClass="emph" presetSubtype="2" fill="hold" nodeType="afterEffect">
                                  <p:stCondLst>
                                    <p:cond delay="0"/>
                                  </p:stCondLst>
                                  <p:childTnLst>
                                    <p:animClr clrSpc="rgb" dir="cw">
                                      <p:cBhvr>
                                        <p:cTn id="28" dur="2000" fill="hold"/>
                                        <p:tgtEl>
                                          <p:spTgt spid="7"/>
                                        </p:tgtEl>
                                        <p:attrNameLst>
                                          <p:attrName>fillcolor</p:attrName>
                                        </p:attrNameLst>
                                      </p:cBhvr>
                                      <p:to>
                                        <a:srgbClr val="6E91A0"/>
                                      </p:to>
                                    </p:animClr>
                                    <p:set>
                                      <p:cBhvr>
                                        <p:cTn id="29" dur="2000" fill="hold"/>
                                        <p:tgtEl>
                                          <p:spTgt spid="7"/>
                                        </p:tgtEl>
                                        <p:attrNameLst>
                                          <p:attrName>fill.type</p:attrName>
                                        </p:attrNameLst>
                                      </p:cBhvr>
                                      <p:to>
                                        <p:strVal val="solid"/>
                                      </p:to>
                                    </p:set>
                                    <p:set>
                                      <p:cBhvr>
                                        <p:cTn id="30" dur="2000" fill="hold"/>
                                        <p:tgtEl>
                                          <p:spTgt spid="7"/>
                                        </p:tgtEl>
                                        <p:attrNameLst>
                                          <p:attrName>fill.on</p:attrName>
                                        </p:attrNameLst>
                                      </p:cBhvr>
                                      <p:to>
                                        <p:strVal val="true"/>
                                      </p:to>
                                    </p:set>
                                  </p:childTnLst>
                                </p:cTn>
                              </p:par>
                              <p:par>
                                <p:cTn id="31" presetID="64" presetClass="path" presetSubtype="0" accel="50000" decel="50000" fill="hold" grpId="1" nodeType="withEffect">
                                  <p:stCondLst>
                                    <p:cond delay="0"/>
                                  </p:stCondLst>
                                  <p:childTnLst>
                                    <p:animMotion origin="layout" path="M 8.33333E-7 -0.01041 L 8.33333E-7 -0.13119 " pathEditMode="relative" rAng="0" ptsTypes="AA">
                                      <p:cBhvr>
                                        <p:cTn id="32" dur="5000" fill="hold"/>
                                        <p:tgtEl>
                                          <p:spTgt spid="7"/>
                                        </p:tgtEl>
                                        <p:attrNameLst>
                                          <p:attrName>ppt_x</p:attrName>
                                          <p:attrName>ppt_y</p:attrName>
                                        </p:attrNameLst>
                                      </p:cBhvr>
                                      <p:rCtr x="0" y="-60"/>
                                    </p:animMotion>
                                  </p:childTnLst>
                                </p:cTn>
                              </p:par>
                              <p:par>
                                <p:cTn id="33" presetID="64" presetClass="path" presetSubtype="0" accel="50000" decel="50000" fill="hold" grpId="0" nodeType="withEffect">
                                  <p:stCondLst>
                                    <p:cond delay="4000"/>
                                  </p:stCondLst>
                                  <p:childTnLst>
                                    <p:animMotion origin="layout" path="M -1.94444E-6 -2.59259E-6 L -1.94444E-6 -0.05694 " pathEditMode="relative" rAng="0" ptsTypes="AA">
                                      <p:cBhvr>
                                        <p:cTn id="34" dur="1000" fill="hold"/>
                                        <p:tgtEl>
                                          <p:spTgt spid="10"/>
                                        </p:tgtEl>
                                        <p:attrNameLst>
                                          <p:attrName>ppt_x</p:attrName>
                                          <p:attrName>ppt_y</p:attrName>
                                        </p:attrNameLst>
                                      </p:cBhvr>
                                      <p:rCtr x="0" y="-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9" grpId="0" animBg="1"/>
      <p:bldP spid="7" grpId="0" animBg="1"/>
      <p:bldP spid="7" grpId="1"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a:spLocks noChangeArrowheads="1"/>
          </p:cNvSpPr>
          <p:nvPr/>
        </p:nvSpPr>
        <p:spPr bwMode="auto">
          <a:xfrm>
            <a:off x="357188" y="3643313"/>
            <a:ext cx="5393656" cy="923330"/>
          </a:xfrm>
          <a:prstGeom prst="rect">
            <a:avLst/>
          </a:prstGeom>
          <a:noFill/>
          <a:ln w="9525">
            <a:noFill/>
            <a:miter lim="800000"/>
            <a:headEnd/>
            <a:tailEnd/>
          </a:ln>
        </p:spPr>
        <p:txBody>
          <a:bodyPr wrap="none">
            <a:spAutoFit/>
          </a:bodyPr>
          <a:lstStyle/>
          <a:p>
            <a:r>
              <a:rPr lang="nl-BE" sz="5400" dirty="0" smtClean="0">
                <a:solidFill>
                  <a:schemeClr val="bg1"/>
                </a:solidFill>
              </a:rPr>
              <a:t>Gescheiden stelsel</a:t>
            </a:r>
            <a:endParaRPr lang="nl-BE" sz="5400"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hthoek 68"/>
          <p:cNvSpPr/>
          <p:nvPr/>
        </p:nvSpPr>
        <p:spPr>
          <a:xfrm>
            <a:off x="6143636" y="2786058"/>
            <a:ext cx="428628"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Rechthoek 27"/>
          <p:cNvSpPr/>
          <p:nvPr/>
        </p:nvSpPr>
        <p:spPr>
          <a:xfrm>
            <a:off x="5292000" y="3618000"/>
            <a:ext cx="1923206" cy="3825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hthoek 20"/>
          <p:cNvSpPr/>
          <p:nvPr/>
        </p:nvSpPr>
        <p:spPr>
          <a:xfrm>
            <a:off x="6408000" y="3286124"/>
            <a:ext cx="396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Rechthoek 26"/>
          <p:cNvSpPr/>
          <p:nvPr/>
        </p:nvSpPr>
        <p:spPr>
          <a:xfrm>
            <a:off x="6312231" y="3000372"/>
            <a:ext cx="45719" cy="285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Rechthoek 25"/>
          <p:cNvSpPr/>
          <p:nvPr/>
        </p:nvSpPr>
        <p:spPr>
          <a:xfrm>
            <a:off x="6357949" y="3000372"/>
            <a:ext cx="64800" cy="285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hthoek 12"/>
          <p:cNvSpPr/>
          <p:nvPr/>
        </p:nvSpPr>
        <p:spPr>
          <a:xfrm>
            <a:off x="3929058" y="3786190"/>
            <a:ext cx="1428760" cy="357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p:cNvSpPr/>
          <p:nvPr/>
        </p:nvSpPr>
        <p:spPr>
          <a:xfrm rot="60000">
            <a:off x="1723834" y="4501017"/>
            <a:ext cx="8145354" cy="114300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hthoek 17"/>
          <p:cNvSpPr/>
          <p:nvPr/>
        </p:nvSpPr>
        <p:spPr>
          <a:xfrm>
            <a:off x="7632000" y="785794"/>
            <a:ext cx="115200" cy="135732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hthoek 18"/>
          <p:cNvSpPr/>
          <p:nvPr/>
        </p:nvSpPr>
        <p:spPr>
          <a:xfrm>
            <a:off x="6955200" y="785794"/>
            <a:ext cx="36000" cy="135732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p:cNvSpPr/>
          <p:nvPr/>
        </p:nvSpPr>
        <p:spPr>
          <a:xfrm>
            <a:off x="7311600" y="1785926"/>
            <a:ext cx="36000" cy="135732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hthoek 8"/>
          <p:cNvSpPr/>
          <p:nvPr/>
        </p:nvSpPr>
        <p:spPr>
          <a:xfrm rot="5400000">
            <a:off x="7312968" y="3101400"/>
            <a:ext cx="216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hthoek 19"/>
          <p:cNvSpPr/>
          <p:nvPr/>
        </p:nvSpPr>
        <p:spPr>
          <a:xfrm rot="5400000">
            <a:off x="8379533" y="2599200"/>
            <a:ext cx="28800" cy="135732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Vrije vorm 5"/>
          <p:cNvSpPr/>
          <p:nvPr/>
        </p:nvSpPr>
        <p:spPr>
          <a:xfrm>
            <a:off x="6347842" y="3153326"/>
            <a:ext cx="151812" cy="260669"/>
          </a:xfrm>
          <a:custGeom>
            <a:avLst/>
            <a:gdLst>
              <a:gd name="connsiteX0" fmla="*/ 0 w 151812"/>
              <a:gd name="connsiteY0" fmla="*/ 6473 h 260669"/>
              <a:gd name="connsiteX1" fmla="*/ 67080 w 151812"/>
              <a:gd name="connsiteY1" fmla="*/ 20595 h 260669"/>
              <a:gd name="connsiteX2" fmla="*/ 127099 w 151812"/>
              <a:gd name="connsiteY2" fmla="*/ 130041 h 260669"/>
              <a:gd name="connsiteX3" fmla="*/ 151812 w 151812"/>
              <a:gd name="connsiteY3" fmla="*/ 260669 h 260669"/>
            </a:gdLst>
            <a:ahLst/>
            <a:cxnLst>
              <a:cxn ang="0">
                <a:pos x="connsiteX0" y="connsiteY0"/>
              </a:cxn>
              <a:cxn ang="0">
                <a:pos x="connsiteX1" y="connsiteY1"/>
              </a:cxn>
              <a:cxn ang="0">
                <a:pos x="connsiteX2" y="connsiteY2"/>
              </a:cxn>
              <a:cxn ang="0">
                <a:pos x="connsiteX3" y="connsiteY3"/>
              </a:cxn>
            </a:cxnLst>
            <a:rect l="l" t="t" r="r" b="b"/>
            <a:pathLst>
              <a:path w="151812" h="260669">
                <a:moveTo>
                  <a:pt x="0" y="6473"/>
                </a:moveTo>
                <a:cubicBezTo>
                  <a:pt x="22948" y="3236"/>
                  <a:pt x="45897" y="0"/>
                  <a:pt x="67080" y="20595"/>
                </a:cubicBezTo>
                <a:cubicBezTo>
                  <a:pt x="88263" y="41190"/>
                  <a:pt x="112977" y="90029"/>
                  <a:pt x="127099" y="130041"/>
                </a:cubicBezTo>
                <a:cubicBezTo>
                  <a:pt x="141221" y="170053"/>
                  <a:pt x="127687" y="250078"/>
                  <a:pt x="151812" y="260669"/>
                </a:cubicBezTo>
              </a:path>
            </a:pathLst>
          </a:custGeom>
          <a:ln>
            <a:solidFill>
              <a:schemeClr val="accent5">
                <a:lumMod val="50000"/>
                <a:alpha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 name="Rechthoek 9"/>
          <p:cNvSpPr/>
          <p:nvPr/>
        </p:nvSpPr>
        <p:spPr>
          <a:xfrm rot="5400000">
            <a:off x="7288049" y="3356157"/>
            <a:ext cx="71438"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descr="Basis_gescheiden.gif"/>
          <p:cNvPicPr>
            <a:picLocks noChangeAspect="1"/>
          </p:cNvPicPr>
          <p:nvPr/>
        </p:nvPicPr>
        <p:blipFill>
          <a:blip r:embed="rId2" cstate="screen"/>
          <a:stretch>
            <a:fillRect/>
          </a:stretch>
        </p:blipFill>
        <p:spPr>
          <a:xfrm>
            <a:off x="0" y="0"/>
            <a:ext cx="9144000" cy="6858000"/>
          </a:xfrm>
          <a:prstGeom prst="rect">
            <a:avLst/>
          </a:prstGeom>
        </p:spPr>
      </p:pic>
      <p:sp>
        <p:nvSpPr>
          <p:cNvPr id="29" name="32-puntige ster 28"/>
          <p:cNvSpPr/>
          <p:nvPr/>
        </p:nvSpPr>
        <p:spPr>
          <a:xfrm>
            <a:off x="7437848" y="500066"/>
            <a:ext cx="420268" cy="420268"/>
          </a:xfrm>
          <a:prstGeom prst="star32">
            <a:avLst/>
          </a:prstGeom>
          <a:solidFill>
            <a:srgbClr val="FFFF00">
              <a:alpha val="55000"/>
            </a:srgbClr>
          </a:solidFill>
          <a:ln>
            <a:solidFill>
              <a:srgbClr val="EFA819">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 name="Groep 29"/>
          <p:cNvGrpSpPr/>
          <p:nvPr/>
        </p:nvGrpSpPr>
        <p:grpSpPr>
          <a:xfrm>
            <a:off x="3500398" y="0"/>
            <a:ext cx="5643602" cy="2349499"/>
            <a:chOff x="2571736" y="357166"/>
            <a:chExt cx="6715172" cy="2795606"/>
          </a:xfrm>
        </p:grpSpPr>
        <p:sp>
          <p:nvSpPr>
            <p:cNvPr id="31" name="Wolk 30"/>
            <p:cNvSpPr/>
            <p:nvPr/>
          </p:nvSpPr>
          <p:spPr>
            <a:xfrm>
              <a:off x="7143768" y="785794"/>
              <a:ext cx="1500198" cy="1071570"/>
            </a:xfrm>
            <a:prstGeom prst="cloud">
              <a:avLst/>
            </a:prstGeom>
            <a:solidFill>
              <a:schemeClr val="tx1">
                <a:lumMod val="50000"/>
                <a:lumOff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Wolk 31"/>
            <p:cNvSpPr/>
            <p:nvPr/>
          </p:nvSpPr>
          <p:spPr>
            <a:xfrm>
              <a:off x="3643306" y="428604"/>
              <a:ext cx="1857388" cy="714380"/>
            </a:xfrm>
            <a:prstGeom prst="cloud">
              <a:avLst/>
            </a:prstGeom>
            <a:solidFill>
              <a:schemeClr val="tx1">
                <a:lumMod val="50000"/>
                <a:lumOff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Wolk 32"/>
            <p:cNvSpPr/>
            <p:nvPr/>
          </p:nvSpPr>
          <p:spPr>
            <a:xfrm>
              <a:off x="2571736" y="428604"/>
              <a:ext cx="1857388" cy="1285884"/>
            </a:xfrm>
            <a:prstGeom prst="cloud">
              <a:avLst/>
            </a:prstGeom>
            <a:solidFill>
              <a:schemeClr val="tx1">
                <a:lumMod val="50000"/>
                <a:lumOff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Wolk 33"/>
            <p:cNvSpPr/>
            <p:nvPr/>
          </p:nvSpPr>
          <p:spPr>
            <a:xfrm>
              <a:off x="6215074" y="428604"/>
              <a:ext cx="1857388" cy="714380"/>
            </a:xfrm>
            <a:prstGeom prst="cloud">
              <a:avLst/>
            </a:prstGeom>
            <a:solidFill>
              <a:schemeClr val="tx1">
                <a:lumMod val="50000"/>
                <a:lumOff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Wolk 34"/>
            <p:cNvSpPr/>
            <p:nvPr/>
          </p:nvSpPr>
          <p:spPr>
            <a:xfrm>
              <a:off x="7429520" y="357166"/>
              <a:ext cx="1857388" cy="714380"/>
            </a:xfrm>
            <a:prstGeom prst="cloud">
              <a:avLst/>
            </a:prstGeom>
            <a:solidFill>
              <a:schemeClr val="tx1">
                <a:lumMod val="50000"/>
                <a:lumOff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36" name="Rechte verbindingslijn 35"/>
            <p:cNvCxnSpPr/>
            <p:nvPr/>
          </p:nvCxnSpPr>
          <p:spPr>
            <a:xfrm rot="5400000">
              <a:off x="6643702" y="228599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rot="5400000">
              <a:off x="6796102" y="243839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rot="5400000">
              <a:off x="7000892" y="235743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rot="5400000">
              <a:off x="7153292" y="250983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0" name="Rechte verbindingslijn 39"/>
            <p:cNvCxnSpPr/>
            <p:nvPr/>
          </p:nvCxnSpPr>
          <p:spPr>
            <a:xfrm rot="5400000">
              <a:off x="6357950" y="17144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p:nvPr/>
          </p:nvCxnSpPr>
          <p:spPr>
            <a:xfrm rot="5400000">
              <a:off x="6510350" y="18668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p:nvPr/>
          </p:nvCxnSpPr>
          <p:spPr>
            <a:xfrm rot="5400000">
              <a:off x="6000760" y="157161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rot="5400000">
              <a:off x="6153160" y="172401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rot="5400000">
              <a:off x="7491434" y="213359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rot="5400000">
              <a:off x="7643834" y="228599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rot="5400000">
              <a:off x="7920062" y="2062154"/>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rot="5400000">
              <a:off x="8143900" y="17144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rot="5400000">
              <a:off x="2143108" y="207167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rot="5400000">
              <a:off x="2295508" y="222407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rot="5400000">
              <a:off x="2571736" y="2143116"/>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p:nvPr/>
          </p:nvCxnSpPr>
          <p:spPr>
            <a:xfrm rot="5400000">
              <a:off x="2724136" y="2295516"/>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p:nvPr/>
          </p:nvCxnSpPr>
          <p:spPr>
            <a:xfrm rot="5400000">
              <a:off x="3000364" y="2143116"/>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p:nvCxnSpPr>
          <p:spPr>
            <a:xfrm rot="5400000">
              <a:off x="3152764" y="2295516"/>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p:nvPr/>
          </p:nvCxnSpPr>
          <p:spPr>
            <a:xfrm rot="5400000">
              <a:off x="3428992" y="200024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rot="5400000">
              <a:off x="3581392" y="215264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rot="5400000">
              <a:off x="3857620" y="164305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57" name="Rechte verbindingslijn 56"/>
            <p:cNvCxnSpPr/>
            <p:nvPr/>
          </p:nvCxnSpPr>
          <p:spPr>
            <a:xfrm rot="5400000">
              <a:off x="4010020" y="179545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rot="5400000">
              <a:off x="4286248" y="1500174"/>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rot="5400000">
              <a:off x="4438648" y="1652574"/>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sp>
          <p:nvSpPr>
            <p:cNvPr id="60" name="Wolk 59"/>
            <p:cNvSpPr/>
            <p:nvPr/>
          </p:nvSpPr>
          <p:spPr>
            <a:xfrm>
              <a:off x="5000628" y="428604"/>
              <a:ext cx="1857388" cy="714380"/>
            </a:xfrm>
            <a:prstGeom prst="cloud">
              <a:avLst/>
            </a:prstGeom>
            <a:solidFill>
              <a:schemeClr val="tx1">
                <a:lumMod val="50000"/>
                <a:lumOff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61" name="Rechte verbindingslijn 60"/>
            <p:cNvCxnSpPr/>
            <p:nvPr/>
          </p:nvCxnSpPr>
          <p:spPr>
            <a:xfrm rot="5400000">
              <a:off x="4991104" y="15620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62" name="Rechte verbindingslijn 61"/>
            <p:cNvCxnSpPr/>
            <p:nvPr/>
          </p:nvCxnSpPr>
          <p:spPr>
            <a:xfrm rot="5400000">
              <a:off x="5143504" y="17144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63" name="Rechte verbindingslijn 62"/>
            <p:cNvCxnSpPr/>
            <p:nvPr/>
          </p:nvCxnSpPr>
          <p:spPr>
            <a:xfrm rot="5400000">
              <a:off x="4633914" y="15620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64" name="Rechte verbindingslijn 63"/>
            <p:cNvCxnSpPr/>
            <p:nvPr/>
          </p:nvCxnSpPr>
          <p:spPr>
            <a:xfrm rot="5400000">
              <a:off x="4786314" y="1714488"/>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65" name="Rechte verbindingslijn 64"/>
            <p:cNvCxnSpPr/>
            <p:nvPr/>
          </p:nvCxnSpPr>
          <p:spPr>
            <a:xfrm rot="5400000">
              <a:off x="5357818" y="164305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p:nvCxnSpPr>
          <p:spPr>
            <a:xfrm rot="5400000">
              <a:off x="5510218" y="1795450"/>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67" name="Rechte verbindingslijn 66"/>
            <p:cNvCxnSpPr/>
            <p:nvPr/>
          </p:nvCxnSpPr>
          <p:spPr>
            <a:xfrm rot="5400000">
              <a:off x="5715008" y="157161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cxnSp>
          <p:nvCxnSpPr>
            <p:cNvPr id="68" name="Rechte verbindingslijn 67"/>
            <p:cNvCxnSpPr/>
            <p:nvPr/>
          </p:nvCxnSpPr>
          <p:spPr>
            <a:xfrm rot="5400000">
              <a:off x="5867408" y="1724012"/>
              <a:ext cx="1143008" cy="142876"/>
            </a:xfrm>
            <a:prstGeom prst="line">
              <a:avLst/>
            </a:prstGeom>
            <a:ln w="6350">
              <a:prstDash val="dashDot"/>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7.40741E-7 L -2.5E-6 0.18264 " pathEditMode="relative" rAng="0" ptsTypes="AA">
                                      <p:cBhvr>
                                        <p:cTn id="6" dur="5000" fill="hold"/>
                                        <p:tgtEl>
                                          <p:spTgt spid="8"/>
                                        </p:tgtEl>
                                        <p:attrNameLst>
                                          <p:attrName>ppt_x</p:attrName>
                                          <p:attrName>ppt_y</p:attrName>
                                        </p:attrNameLst>
                                      </p:cBhvr>
                                      <p:rCtr x="0" y="91"/>
                                    </p:animMotion>
                                  </p:childTnLst>
                                </p:cTn>
                              </p:par>
                            </p:childTnLst>
                          </p:cTn>
                        </p:par>
                        <p:par>
                          <p:cTn id="7" fill="hold">
                            <p:stCondLst>
                              <p:cond delay="5000"/>
                            </p:stCondLst>
                            <p:childTnLst>
                              <p:par>
                                <p:cTn id="8" presetID="64" presetClass="path" presetSubtype="0" accel="50000" decel="50000" fill="hold" grpId="0" nodeType="afterEffect">
                                  <p:stCondLst>
                                    <p:cond delay="0"/>
                                  </p:stCondLst>
                                  <p:childTnLst>
                                    <p:animMotion origin="layout" path="M -4.16667E-6 -9.02151E-8 L -4.16667E-6 -0.04002 " pathEditMode="relative" rAng="0" ptsTypes="AA">
                                      <p:cBhvr>
                                        <p:cTn id="9" dur="2000" fill="hold"/>
                                        <p:tgtEl>
                                          <p:spTgt spid="11"/>
                                        </p:tgtEl>
                                        <p:attrNameLst>
                                          <p:attrName>ppt_x</p:attrName>
                                          <p:attrName>ppt_y</p:attrName>
                                        </p:attrNameLst>
                                      </p:cBhvr>
                                      <p:rCtr x="0" y="-20"/>
                                    </p:animMotion>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2000"/>
                                  </p:stCondLst>
                                  <p:childTnLst>
                                    <p:animEffect transition="out" filter="fade">
                                      <p:cBhvr>
                                        <p:cTn id="13" dur="5000"/>
                                        <p:tgtEl>
                                          <p:spTgt spid="29"/>
                                        </p:tgtEl>
                                      </p:cBhvr>
                                    </p:animEffect>
                                    <p:set>
                                      <p:cBhvr>
                                        <p:cTn id="14" dur="1" fill="hold">
                                          <p:stCondLst>
                                            <p:cond delay="4999"/>
                                          </p:stCondLst>
                                        </p:cTn>
                                        <p:tgtEl>
                                          <p:spTgt spid="29"/>
                                        </p:tgtEl>
                                        <p:attrNameLst>
                                          <p:attrName>style.visibility</p:attrName>
                                        </p:attrNameLst>
                                      </p:cBhvr>
                                      <p:to>
                                        <p:strVal val="hidden"/>
                                      </p:to>
                                    </p:set>
                                  </p:childTnLst>
                                </p:cTn>
                              </p:par>
                              <p:par>
                                <p:cTn id="15" presetID="2" presetClass="entr" presetSubtype="2"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1+#ppt_w/2"/>
                                          </p:val>
                                        </p:tav>
                                        <p:tav tm="100000">
                                          <p:val>
                                            <p:strVal val="#ppt_x"/>
                                          </p:val>
                                        </p:tav>
                                      </p:tavLst>
                                    </p:anim>
                                    <p:anim calcmode="lin" valueType="num">
                                      <p:cBhvr additive="base">
                                        <p:cTn id="18" dur="50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7000"/>
                            </p:stCondLst>
                            <p:childTnLst>
                              <p:par>
                                <p:cTn id="20" presetID="42" presetClass="path" presetSubtype="0" accel="50000" decel="50000" fill="hold" grpId="0" nodeType="afterEffect">
                                  <p:stCondLst>
                                    <p:cond delay="0"/>
                                  </p:stCondLst>
                                  <p:childTnLst>
                                    <p:animMotion origin="layout" path="M -2.5E-6 7.40741E-7 L -2.5E-6 0.18264 " pathEditMode="relative" rAng="0" ptsTypes="AA">
                                      <p:cBhvr>
                                        <p:cTn id="21" dur="5000" fill="hold"/>
                                        <p:tgtEl>
                                          <p:spTgt spid="18"/>
                                        </p:tgtEl>
                                        <p:attrNameLst>
                                          <p:attrName>ppt_x</p:attrName>
                                          <p:attrName>ppt_y</p:attrName>
                                        </p:attrNameLst>
                                      </p:cBhvr>
                                      <p:rCtr x="0" y="91"/>
                                    </p:animMotion>
                                  </p:childTnLst>
                                </p:cTn>
                              </p:par>
                              <p:par>
                                <p:cTn id="22" presetID="42" presetClass="path" presetSubtype="0" accel="50000" decel="50000" fill="hold" grpId="0" nodeType="withEffect">
                                  <p:stCondLst>
                                    <p:cond delay="1000"/>
                                  </p:stCondLst>
                                  <p:childTnLst>
                                    <p:animMotion origin="layout" path="M -2.5E-6 7.40741E-7 L -2.5E-6 0.18264 " pathEditMode="relative" rAng="0" ptsTypes="AA">
                                      <p:cBhvr>
                                        <p:cTn id="23" dur="5000" fill="hold"/>
                                        <p:tgtEl>
                                          <p:spTgt spid="19"/>
                                        </p:tgtEl>
                                        <p:attrNameLst>
                                          <p:attrName>ppt_x</p:attrName>
                                          <p:attrName>ppt_y</p:attrName>
                                        </p:attrNameLst>
                                      </p:cBhvr>
                                      <p:rCtr x="0" y="91"/>
                                    </p:animMotion>
                                  </p:childTnLst>
                                </p:cTn>
                              </p:par>
                              <p:par>
                                <p:cTn id="24" presetID="35" presetClass="path" presetSubtype="0" accel="50000" decel="50000" fill="hold" grpId="0" nodeType="withEffect">
                                  <p:stCondLst>
                                    <p:cond delay="3500"/>
                                  </p:stCondLst>
                                  <p:childTnLst>
                                    <p:animMotion origin="layout" path="M -1.94444E-6 2.79333E-6 L -0.10295 2.79333E-6 " pathEditMode="relative" rAng="0" ptsTypes="AA">
                                      <p:cBhvr>
                                        <p:cTn id="25" dur="2000" fill="hold"/>
                                        <p:tgtEl>
                                          <p:spTgt spid="20"/>
                                        </p:tgtEl>
                                        <p:attrNameLst>
                                          <p:attrName>ppt_x</p:attrName>
                                          <p:attrName>ppt_y</p:attrName>
                                        </p:attrNameLst>
                                      </p:cBhvr>
                                      <p:rCtr x="-52" y="0"/>
                                    </p:animMotion>
                                  </p:childTnLst>
                                </p:cTn>
                              </p:par>
                            </p:childTnLst>
                          </p:cTn>
                        </p:par>
                        <p:par>
                          <p:cTn id="26" fill="hold">
                            <p:stCondLst>
                              <p:cond delay="13000"/>
                            </p:stCondLst>
                            <p:childTnLst>
                              <p:par>
                                <p:cTn id="27" presetID="1" presetClass="emph" presetSubtype="2" fill="hold" nodeType="afterEffect">
                                  <p:stCondLst>
                                    <p:cond delay="0"/>
                                  </p:stCondLst>
                                  <p:childTnLst>
                                    <p:animClr clrSpc="rgb" dir="cw">
                                      <p:cBhvr>
                                        <p:cTn id="28" dur="3000" fill="hold"/>
                                        <p:tgtEl>
                                          <p:spTgt spid="21"/>
                                        </p:tgtEl>
                                        <p:attrNameLst>
                                          <p:attrName>fillcolor</p:attrName>
                                        </p:attrNameLst>
                                      </p:cBhvr>
                                      <p:to>
                                        <a:schemeClr val="accent1"/>
                                      </p:to>
                                    </p:animClr>
                                    <p:set>
                                      <p:cBhvr>
                                        <p:cTn id="29" dur="3000" fill="hold"/>
                                        <p:tgtEl>
                                          <p:spTgt spid="21"/>
                                        </p:tgtEl>
                                        <p:attrNameLst>
                                          <p:attrName>fill.type</p:attrName>
                                        </p:attrNameLst>
                                      </p:cBhvr>
                                      <p:to>
                                        <p:strVal val="solid"/>
                                      </p:to>
                                    </p:set>
                                    <p:set>
                                      <p:cBhvr>
                                        <p:cTn id="30" dur="3000" fill="hold"/>
                                        <p:tgtEl>
                                          <p:spTgt spid="21"/>
                                        </p:tgtEl>
                                        <p:attrNameLst>
                                          <p:attrName>fill.on</p:attrName>
                                        </p:attrNameLst>
                                      </p:cBhvr>
                                      <p:to>
                                        <p:strVal val="true"/>
                                      </p:to>
                                    </p:set>
                                  </p:childTnLst>
                                </p:cTn>
                              </p:par>
                            </p:childTnLst>
                          </p:cTn>
                        </p:par>
                        <p:par>
                          <p:cTn id="31" fill="hold">
                            <p:stCondLst>
                              <p:cond delay="16000"/>
                            </p:stCondLst>
                            <p:childTnLst>
                              <p:par>
                                <p:cTn id="32" presetID="42" presetClass="path" presetSubtype="0" accel="50000" decel="50000" fill="hold" grpId="0" nodeType="afterEffect">
                                  <p:stCondLst>
                                    <p:cond delay="0"/>
                                  </p:stCondLst>
                                  <p:childTnLst>
                                    <p:animMotion origin="layout" path="M -3.05556E-6 -3.33333E-6 L -3.05556E-6 0.01019 " pathEditMode="relative" rAng="0" ptsTypes="AA">
                                      <p:cBhvr>
                                        <p:cTn id="33" dur="2000" fill="hold"/>
                                        <p:tgtEl>
                                          <p:spTgt spid="26"/>
                                        </p:tgtEl>
                                        <p:attrNameLst>
                                          <p:attrName>ppt_x</p:attrName>
                                          <p:attrName>ppt_y</p:attrName>
                                        </p:attrNameLst>
                                      </p:cBhvr>
                                      <p:rCtr x="0" y="5"/>
                                    </p:animMotion>
                                  </p:childTnLst>
                                </p:cTn>
                              </p:par>
                              <p:par>
                                <p:cTn id="34" presetID="42" presetClass="path" presetSubtype="0" accel="50000" decel="50000" fill="hold" grpId="0" nodeType="withEffect">
                                  <p:stCondLst>
                                    <p:cond delay="500"/>
                                  </p:stCondLst>
                                  <p:childTnLst>
                                    <p:animMotion origin="layout" path="M 5E-6 -1.85185E-6 L 5E-6 0.04167 " pathEditMode="relative" rAng="0" ptsTypes="AA">
                                      <p:cBhvr>
                                        <p:cTn id="35" dur="2000" fill="hold"/>
                                        <p:tgtEl>
                                          <p:spTgt spid="27"/>
                                        </p:tgtEl>
                                        <p:attrNameLst>
                                          <p:attrName>ppt_x</p:attrName>
                                          <p:attrName>ppt_y</p:attrName>
                                        </p:attrNameLst>
                                      </p:cBhvr>
                                      <p:rCtr x="0" y="21"/>
                                    </p:animMotion>
                                  </p:childTnLst>
                                </p:cTn>
                              </p:par>
                            </p:childTnLst>
                          </p:cTn>
                        </p:par>
                        <p:par>
                          <p:cTn id="36" fill="hold">
                            <p:stCondLst>
                              <p:cond delay="18500"/>
                            </p:stCondLst>
                            <p:childTnLst>
                              <p:par>
                                <p:cTn id="37" presetID="0" presetClass="path" presetSubtype="0" accel="50000" decel="50000" fill="hold" grpId="0" nodeType="afterEffect">
                                  <p:stCondLst>
                                    <p:cond delay="0"/>
                                  </p:stCondLst>
                                  <p:childTnLst>
                                    <p:animMotion origin="layout" path="M 0.00607 0.01088 C 0.00746 0.00348 0.00903 -0.00347 0.00607 -0.00671 C 0.0033 -0.00972 -0.0033 -0.00879 -0.00955 -0.00764 " pathEditMode="relative" rAng="0" ptsTypes="aaA">
                                      <p:cBhvr>
                                        <p:cTn id="38" dur="5000" fill="hold"/>
                                        <p:tgtEl>
                                          <p:spTgt spid="28"/>
                                        </p:tgtEl>
                                        <p:attrNameLst>
                                          <p:attrName>ppt_x</p:attrName>
                                          <p:attrName>ppt_y</p:attrName>
                                        </p:attrNameLst>
                                      </p:cBhvr>
                                      <p:rCtr x="-6" y="-1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par>
                          <p:cTn id="43" fill="hold">
                            <p:stCondLst>
                              <p:cond delay="0"/>
                            </p:stCondLst>
                            <p:childTnLst>
                              <p:par>
                                <p:cTn id="44" presetID="2" presetClass="exit" presetSubtype="2" fill="hold" nodeType="afterEffect">
                                  <p:stCondLst>
                                    <p:cond delay="0"/>
                                  </p:stCondLst>
                                  <p:childTnLst>
                                    <p:anim calcmode="lin" valueType="num">
                                      <p:cBhvr additive="base">
                                        <p:cTn id="45" dur="5000"/>
                                        <p:tgtEl>
                                          <p:spTgt spid="2"/>
                                        </p:tgtEl>
                                        <p:attrNameLst>
                                          <p:attrName>ppt_x</p:attrName>
                                        </p:attrNameLst>
                                      </p:cBhvr>
                                      <p:tavLst>
                                        <p:tav tm="0">
                                          <p:val>
                                            <p:strVal val="ppt_x"/>
                                          </p:val>
                                        </p:tav>
                                        <p:tav tm="100000">
                                          <p:val>
                                            <p:strVal val="1+ppt_w/2"/>
                                          </p:val>
                                        </p:tav>
                                      </p:tavLst>
                                    </p:anim>
                                    <p:anim calcmode="lin" valueType="num">
                                      <p:cBhvr additive="base">
                                        <p:cTn id="46" dur="5000"/>
                                        <p:tgtEl>
                                          <p:spTgt spid="2"/>
                                        </p:tgtEl>
                                        <p:attrNameLst>
                                          <p:attrName>ppt_y</p:attrName>
                                        </p:attrNameLst>
                                      </p:cBhvr>
                                      <p:tavLst>
                                        <p:tav tm="0">
                                          <p:val>
                                            <p:strVal val="ppt_y"/>
                                          </p:val>
                                        </p:tav>
                                        <p:tav tm="100000">
                                          <p:val>
                                            <p:strVal val="ppt_y"/>
                                          </p:val>
                                        </p:tav>
                                      </p:tavLst>
                                    </p:anim>
                                    <p:set>
                                      <p:cBhvr>
                                        <p:cTn id="47" dur="1" fill="hold">
                                          <p:stCondLst>
                                            <p:cond delay="4999"/>
                                          </p:stCondLst>
                                        </p:cTn>
                                        <p:tgtEl>
                                          <p:spTgt spid="2"/>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20"/>
                                        </p:tgtEl>
                                      </p:cBhvr>
                                    </p:animEffect>
                                    <p:set>
                                      <p:cBhvr>
                                        <p:cTn id="50" dur="1" fill="hold">
                                          <p:stCondLst>
                                            <p:cond delay="1999"/>
                                          </p:stCondLst>
                                        </p:cTn>
                                        <p:tgtEl>
                                          <p:spTgt spid="2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2000"/>
                                        <p:tgtEl>
                                          <p:spTgt spid="18"/>
                                        </p:tgtEl>
                                      </p:cBhvr>
                                    </p:animEffect>
                                    <p:set>
                                      <p:cBhvr>
                                        <p:cTn id="53" dur="1" fill="hold">
                                          <p:stCondLst>
                                            <p:cond delay="1999"/>
                                          </p:stCondLst>
                                        </p:cTn>
                                        <p:tgtEl>
                                          <p:spTgt spid="18"/>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19"/>
                                        </p:tgtEl>
                                      </p:cBhvr>
                                    </p:animEffect>
                                    <p:set>
                                      <p:cBhvr>
                                        <p:cTn id="56" dur="1" fill="hold">
                                          <p:stCondLst>
                                            <p:cond delay="1999"/>
                                          </p:stCondLst>
                                        </p:cTn>
                                        <p:tgtEl>
                                          <p:spTgt spid="19"/>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26"/>
                                        </p:tgtEl>
                                      </p:cBhvr>
                                    </p:animEffect>
                                    <p:set>
                                      <p:cBhvr>
                                        <p:cTn id="59" dur="1" fill="hold">
                                          <p:stCondLst>
                                            <p:cond delay="1999"/>
                                          </p:stCondLst>
                                        </p:cTn>
                                        <p:tgtEl>
                                          <p:spTgt spid="2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27"/>
                                        </p:tgtEl>
                                      </p:cBhvr>
                                    </p:animEffect>
                                    <p:set>
                                      <p:cBhvr>
                                        <p:cTn id="62" dur="1" fill="hold">
                                          <p:stCondLst>
                                            <p:cond delay="1999"/>
                                          </p:stCondLst>
                                        </p:cTn>
                                        <p:tgtEl>
                                          <p:spTgt spid="27"/>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28"/>
                                        </p:tgtEl>
                                      </p:cBhvr>
                                    </p:animEffect>
                                    <p:set>
                                      <p:cBhvr>
                                        <p:cTn id="65" dur="1" fill="hold">
                                          <p:stCondLst>
                                            <p:cond delay="1999"/>
                                          </p:stCondLst>
                                        </p:cTn>
                                        <p:tgtEl>
                                          <p:spTgt spid="28"/>
                                        </p:tgtEl>
                                        <p:attrNameLst>
                                          <p:attrName>style.visibility</p:attrName>
                                        </p:attrNameLst>
                                      </p:cBhvr>
                                      <p:to>
                                        <p:strVal val="hidden"/>
                                      </p:to>
                                    </p:set>
                                  </p:childTnLst>
                                </p:cTn>
                              </p:par>
                            </p:childTnLst>
                          </p:cTn>
                        </p:par>
                        <p:par>
                          <p:cTn id="66" fill="hold">
                            <p:stCondLst>
                              <p:cond delay="5000"/>
                            </p:stCondLst>
                            <p:childTnLst>
                              <p:par>
                                <p:cTn id="67" presetID="63" presetClass="path" presetSubtype="0" accel="50000" decel="50000" fill="hold" grpId="0" nodeType="afterEffect">
                                  <p:stCondLst>
                                    <p:cond delay="0"/>
                                  </p:stCondLst>
                                  <p:childTnLst>
                                    <p:animMotion origin="layout" path="M -2.5E-6 -3.33333E-6 L 0.02518 -3.33333E-6 " pathEditMode="relative" rAng="0" ptsTypes="AA">
                                      <p:cBhvr>
                                        <p:cTn id="68" dur="2000" fill="hold"/>
                                        <p:tgtEl>
                                          <p:spTgt spid="69"/>
                                        </p:tgtEl>
                                        <p:attrNameLst>
                                          <p:attrName>ppt_x</p:attrName>
                                          <p:attrName>ppt_y</p:attrName>
                                        </p:attrNameLst>
                                      </p:cBhvr>
                                      <p:rCtr x="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28" grpId="0" animBg="1"/>
      <p:bldP spid="28" grpId="1" animBg="1"/>
      <p:bldP spid="27" grpId="0" animBg="1"/>
      <p:bldP spid="27" grpId="1" animBg="1"/>
      <p:bldP spid="26" grpId="0" animBg="1"/>
      <p:bldP spid="26" grpId="1" animBg="1"/>
      <p:bldP spid="11" grpId="0" animBg="1"/>
      <p:bldP spid="18" grpId="0" animBg="1"/>
      <p:bldP spid="18" grpId="1" animBg="1"/>
      <p:bldP spid="19" grpId="0" animBg="1"/>
      <p:bldP spid="19" grpId="1" animBg="1"/>
      <p:bldP spid="8" grpId="0" animBg="1"/>
      <p:bldP spid="20" grpId="0" animBg="1"/>
      <p:bldP spid="20" grpId="1" animBg="1"/>
      <p:bldP spid="29" grpId="0" animBg="1"/>
      <p:bldP spid="2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836712"/>
            <a:ext cx="7772400" cy="5040559"/>
          </a:xfrm>
        </p:spPr>
        <p:txBody>
          <a:bodyPr/>
          <a:lstStyle/>
          <a:p>
            <a:pPr algn="l"/>
            <a:r>
              <a:rPr lang="nl-BE" sz="2800" b="1" u="sng" dirty="0" smtClean="0"/>
              <a:t>Collector Voer fase 1 –het project</a:t>
            </a:r>
            <a:r>
              <a:rPr lang="nl-BE" sz="2800" dirty="0" smtClean="0"/>
              <a:t/>
            </a:r>
            <a:br>
              <a:rPr lang="nl-BE" sz="2800" dirty="0" smtClean="0"/>
            </a:br>
            <a:r>
              <a:rPr lang="nl-BE" sz="2800" dirty="0" smtClean="0"/>
              <a:t>	</a:t>
            </a:r>
            <a:br>
              <a:rPr lang="nl-BE" sz="2800" dirty="0" smtClean="0"/>
            </a:br>
            <a:r>
              <a:rPr lang="nl-BE" sz="2800" dirty="0"/>
              <a:t>	</a:t>
            </a:r>
            <a:r>
              <a:rPr lang="nl-BE" sz="2800" dirty="0" smtClean="0"/>
              <a:t>Totaal project</a:t>
            </a:r>
            <a:br>
              <a:rPr lang="nl-BE" sz="2800" dirty="0" smtClean="0"/>
            </a:br>
            <a:r>
              <a:rPr lang="nl-BE" sz="2800" dirty="0" smtClean="0"/>
              <a:t>		</a:t>
            </a:r>
            <a:br>
              <a:rPr lang="nl-BE" sz="2800" dirty="0" smtClean="0"/>
            </a:br>
            <a:r>
              <a:rPr lang="nl-BE" sz="2800" dirty="0"/>
              <a:t>	</a:t>
            </a:r>
            <a:r>
              <a:rPr lang="nl-BE" sz="2800" dirty="0" smtClean="0"/>
              <a:t>	* Vernieuwing van het rioolstelsel 			(regenwater – vuil water)</a:t>
            </a:r>
            <a:br>
              <a:rPr lang="nl-BE" sz="2800" dirty="0" smtClean="0"/>
            </a:br>
            <a:r>
              <a:rPr lang="nl-BE" sz="2800" dirty="0" smtClean="0"/>
              <a:t>		* Volledige openbaar domein moet 			hersteld worden</a:t>
            </a:r>
            <a:br>
              <a:rPr lang="nl-BE" sz="2800" dirty="0" smtClean="0"/>
            </a:br>
            <a:r>
              <a:rPr lang="nl-BE" sz="2800" dirty="0" smtClean="0"/>
              <a:t>		* </a:t>
            </a:r>
            <a:r>
              <a:rPr lang="nl-BE" sz="2800" b="1" dirty="0" smtClean="0"/>
              <a:t>Herstelling    ͢   vernieuwing </a:t>
            </a:r>
            <a:r>
              <a:rPr lang="nl-BE" sz="2800" dirty="0" smtClean="0"/>
              <a:t/>
            </a:r>
            <a:br>
              <a:rPr lang="nl-BE" sz="2800" dirty="0" smtClean="0"/>
            </a:br>
            <a:r>
              <a:rPr lang="nl-BE" sz="2800" dirty="0" smtClean="0"/>
              <a:t/>
            </a:r>
            <a:br>
              <a:rPr lang="nl-BE" sz="2800" dirty="0" smtClean="0"/>
            </a:br>
            <a:r>
              <a:rPr lang="nl-BE" sz="2800" dirty="0"/>
              <a:t>	</a:t>
            </a:r>
            <a:r>
              <a:rPr lang="nl-BE" sz="2800" dirty="0" smtClean="0"/>
              <a:t/>
            </a:r>
            <a:br>
              <a:rPr lang="nl-BE" sz="2800" dirty="0" smtClean="0"/>
            </a:br>
            <a:r>
              <a:rPr lang="nl-BE" sz="2800" dirty="0"/>
              <a:t>	</a:t>
            </a:r>
            <a:r>
              <a:rPr lang="nl-BE" sz="2800" dirty="0" smtClean="0"/>
              <a:t/>
            </a:r>
            <a:br>
              <a:rPr lang="nl-BE" sz="2800" dirty="0" smtClean="0"/>
            </a:br>
            <a:r>
              <a:rPr lang="nl-BE" sz="2800" dirty="0"/>
              <a:t>	</a:t>
            </a:r>
            <a:r>
              <a:rPr lang="nl-BE" sz="2800" dirty="0" smtClean="0"/>
              <a:t/>
            </a:r>
            <a:br>
              <a:rPr lang="nl-BE" sz="2800" dirty="0" smtClean="0"/>
            </a:br>
            <a:endParaRPr lang="nl-BE"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8144" y="349268"/>
            <a:ext cx="3056980" cy="648072"/>
          </a:xfrm>
          <a:prstGeom prst="rect">
            <a:avLst/>
          </a:prstGeom>
          <a:pattFill prst="pct5">
            <a:fgClr>
              <a:schemeClr val="accent1"/>
            </a:fgClr>
            <a:bgClr>
              <a:schemeClr val="bg1"/>
            </a:bgClr>
          </a:pattFill>
          <a:ln>
            <a:noFill/>
          </a:ln>
          <a:effectLst/>
        </p:spPr>
      </p:pic>
    </p:spTree>
    <p:extLst>
      <p:ext uri="{BB962C8B-B14F-4D97-AF65-F5344CB8AC3E}">
        <p14:creationId xmlns:p14="http://schemas.microsoft.com/office/powerpoint/2010/main" xmlns="" val="324511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8144" y="393274"/>
            <a:ext cx="3054350" cy="652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a:spLocks noGrp="1"/>
          </p:cNvSpPr>
          <p:nvPr>
            <p:ph type="ctrTitle"/>
          </p:nvPr>
        </p:nvSpPr>
        <p:spPr>
          <a:xfrm>
            <a:off x="251520" y="836712"/>
            <a:ext cx="7772400" cy="5472608"/>
          </a:xfrm>
        </p:spPr>
        <p:txBody>
          <a:bodyPr/>
          <a:lstStyle/>
          <a:p>
            <a:pPr algn="l"/>
            <a:r>
              <a:rPr lang="nl-BE" sz="2800" b="1" u="sng" dirty="0" smtClean="0"/>
              <a:t>Collector Voer fase 1 –het project</a:t>
            </a:r>
            <a:r>
              <a:rPr lang="nl-BE" sz="2800" dirty="0" smtClean="0"/>
              <a:t/>
            </a:r>
            <a:br>
              <a:rPr lang="nl-BE" sz="2800" dirty="0" smtClean="0"/>
            </a:br>
            <a:r>
              <a:rPr lang="nl-BE" sz="2800" dirty="0" smtClean="0"/>
              <a:t>	</a:t>
            </a:r>
            <a:br>
              <a:rPr lang="nl-BE" sz="2800" dirty="0" smtClean="0"/>
            </a:br>
            <a:r>
              <a:rPr lang="nl-BE" sz="2800" b="1" dirty="0" err="1" smtClean="0"/>
              <a:t>Aquafin</a:t>
            </a:r>
            <a:r>
              <a:rPr lang="nl-BE" sz="2800" dirty="0" smtClean="0"/>
              <a:t> </a:t>
            </a:r>
            <a:r>
              <a:rPr lang="nl-BE" sz="2800" dirty="0" smtClean="0"/>
              <a:t>: nieuwe rioolstelsel + herstelling 	wegen en stoepen  </a:t>
            </a:r>
            <a:r>
              <a:rPr lang="nl-BE" sz="2800" dirty="0" err="1" smtClean="0"/>
              <a:t>ifv</a:t>
            </a:r>
            <a:r>
              <a:rPr lang="nl-BE" sz="2800" dirty="0" smtClean="0"/>
              <a:t> aanleg riool  (plan</a:t>
            </a:r>
            <a:r>
              <a:rPr lang="nl-BE" sz="2800" dirty="0" smtClean="0"/>
              <a:t>)</a:t>
            </a:r>
            <a:br>
              <a:rPr lang="nl-BE" sz="2800" dirty="0" smtClean="0"/>
            </a:br>
            <a:r>
              <a:rPr lang="nl-BE" sz="2800" dirty="0" smtClean="0"/>
              <a:t/>
            </a:r>
            <a:br>
              <a:rPr lang="nl-BE" sz="2800" dirty="0" smtClean="0"/>
            </a:br>
            <a:r>
              <a:rPr lang="nl-BE" sz="2800" b="1" dirty="0" smtClean="0"/>
              <a:t>VMM </a:t>
            </a:r>
            <a:r>
              <a:rPr lang="nl-BE" sz="2800" dirty="0" smtClean="0"/>
              <a:t>: </a:t>
            </a:r>
            <a:br>
              <a:rPr lang="nl-BE" sz="2800" dirty="0" smtClean="0"/>
            </a:br>
            <a:r>
              <a:rPr lang="nl-BE" sz="2800" dirty="0" smtClean="0"/>
              <a:t>* </a:t>
            </a:r>
            <a:r>
              <a:rPr lang="nl-BE" sz="2800" dirty="0" smtClean="0"/>
              <a:t>Bypass tussen </a:t>
            </a:r>
            <a:r>
              <a:rPr lang="nl-BE" sz="2800" dirty="0" smtClean="0"/>
              <a:t>Dr. </a:t>
            </a:r>
            <a:r>
              <a:rPr lang="nl-BE" sz="2800" dirty="0" err="1" smtClean="0"/>
              <a:t>Goffinstraat</a:t>
            </a:r>
            <a:r>
              <a:rPr lang="nl-BE" sz="2800" dirty="0" smtClean="0"/>
              <a:t> </a:t>
            </a:r>
            <a:r>
              <a:rPr lang="nl-BE" sz="2800" dirty="0" smtClean="0"/>
              <a:t>(tandarts) en het Gemeentehuis </a:t>
            </a:r>
            <a:r>
              <a:rPr lang="nl-BE" sz="2800" dirty="0" smtClean="0"/>
              <a:t>	(</a:t>
            </a:r>
            <a:r>
              <a:rPr lang="nl-BE" sz="2800" dirty="0" smtClean="0"/>
              <a:t>plan) </a:t>
            </a:r>
            <a:br>
              <a:rPr lang="nl-BE" sz="2800" dirty="0" smtClean="0"/>
            </a:br>
            <a:r>
              <a:rPr lang="nl-BE" sz="2800" dirty="0" smtClean="0"/>
              <a:t>* </a:t>
            </a:r>
            <a:r>
              <a:rPr lang="nl-BE" sz="2800" dirty="0" smtClean="0"/>
              <a:t>Opwaardering van de open Voer en 	aansluitende omgeving (</a:t>
            </a:r>
            <a:r>
              <a:rPr lang="nl-BE" sz="2800" smtClean="0"/>
              <a:t>plan</a:t>
            </a:r>
            <a:r>
              <a:rPr lang="nl-BE" sz="2800" smtClean="0"/>
              <a:t>)</a:t>
            </a:r>
            <a:br>
              <a:rPr lang="nl-BE" sz="2800" smtClean="0"/>
            </a:br>
            <a:r>
              <a:rPr lang="nl-BE" sz="2800" dirty="0" smtClean="0"/>
              <a:t/>
            </a:r>
            <a:br>
              <a:rPr lang="nl-BE" sz="2800" dirty="0" smtClean="0"/>
            </a:br>
            <a:r>
              <a:rPr lang="nl-BE" sz="2800" b="1" dirty="0" smtClean="0"/>
              <a:t>Voeren</a:t>
            </a:r>
            <a:r>
              <a:rPr lang="nl-BE" sz="2800" dirty="0" smtClean="0"/>
              <a:t> </a:t>
            </a:r>
            <a:r>
              <a:rPr lang="nl-BE" sz="2800" dirty="0" smtClean="0"/>
              <a:t>: Ontbrekende stoepen en verlichting</a:t>
            </a:r>
            <a:br>
              <a:rPr lang="nl-BE" sz="2800" dirty="0" smtClean="0"/>
            </a:br>
            <a:r>
              <a:rPr lang="nl-BE" sz="2800" dirty="0" smtClean="0"/>
              <a:t>		</a:t>
            </a:r>
            <a:br>
              <a:rPr lang="nl-BE" sz="2800" dirty="0" smtClean="0"/>
            </a:br>
            <a:r>
              <a:rPr lang="nl-BE" sz="2800" dirty="0" smtClean="0"/>
              <a:t/>
            </a:r>
            <a:br>
              <a:rPr lang="nl-BE" sz="2800" dirty="0" smtClean="0"/>
            </a:br>
            <a:r>
              <a:rPr lang="nl-BE" sz="2800" dirty="0"/>
              <a:t>	</a:t>
            </a:r>
            <a:r>
              <a:rPr lang="nl-BE" sz="2800" dirty="0" smtClean="0"/>
              <a:t/>
            </a:r>
            <a:br>
              <a:rPr lang="nl-BE" sz="2800" dirty="0" smtClean="0"/>
            </a:br>
            <a:r>
              <a:rPr lang="nl-BE" sz="2800" dirty="0"/>
              <a:t>	</a:t>
            </a:r>
            <a:r>
              <a:rPr lang="nl-BE" sz="2800" dirty="0" smtClean="0"/>
              <a:t/>
            </a:r>
            <a:br>
              <a:rPr lang="nl-BE" sz="2800" dirty="0" smtClean="0"/>
            </a:br>
            <a:r>
              <a:rPr lang="nl-BE" sz="2800" dirty="0"/>
              <a:t>	</a:t>
            </a:r>
            <a:r>
              <a:rPr lang="nl-BE" sz="2800" dirty="0" smtClean="0"/>
              <a:t/>
            </a:r>
            <a:br>
              <a:rPr lang="nl-BE" sz="2800" dirty="0" smtClean="0"/>
            </a:br>
            <a:endParaRPr lang="nl-BE" sz="2800" dirty="0"/>
          </a:p>
        </p:txBody>
      </p:sp>
    </p:spTree>
    <p:extLst>
      <p:ext uri="{BB962C8B-B14F-4D97-AF65-F5344CB8AC3E}">
        <p14:creationId xmlns:p14="http://schemas.microsoft.com/office/powerpoint/2010/main" xmlns="" val="2269262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0152" y="332656"/>
            <a:ext cx="3054350" cy="652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ctrTitle"/>
          </p:nvPr>
        </p:nvSpPr>
        <p:spPr>
          <a:xfrm>
            <a:off x="251520" y="836712"/>
            <a:ext cx="7772400" cy="5040559"/>
          </a:xfrm>
        </p:spPr>
        <p:txBody>
          <a:bodyPr/>
          <a:lstStyle/>
          <a:p>
            <a:pPr algn="l"/>
            <a:r>
              <a:rPr lang="nl-BE" sz="2800" b="1" u="sng" dirty="0" smtClean="0"/>
              <a:t>Collector Voer fase 1 –het project</a:t>
            </a:r>
            <a:r>
              <a:rPr lang="nl-BE" sz="2800" dirty="0" smtClean="0"/>
              <a:t/>
            </a:r>
            <a:br>
              <a:rPr lang="nl-BE" sz="2800" dirty="0" smtClean="0"/>
            </a:br>
            <a:r>
              <a:rPr lang="nl-BE" sz="2800" dirty="0" smtClean="0"/>
              <a:t>	</a:t>
            </a:r>
            <a:br>
              <a:rPr lang="nl-BE" sz="2800" dirty="0" smtClean="0"/>
            </a:br>
            <a:r>
              <a:rPr lang="nl-BE" sz="2800" dirty="0"/>
              <a:t>	</a:t>
            </a:r>
            <a:r>
              <a:rPr lang="nl-BE" sz="2800" dirty="0" smtClean="0"/>
              <a:t>Overlopen plan van </a:t>
            </a:r>
            <a:r>
              <a:rPr lang="nl-BE" sz="2800" dirty="0" smtClean="0"/>
              <a:t>afwaarts </a:t>
            </a:r>
            <a:r>
              <a:rPr lang="nl-BE" sz="2800" dirty="0" smtClean="0"/>
              <a:t>naar </a:t>
            </a:r>
            <a:r>
              <a:rPr lang="nl-BE" sz="2800" dirty="0" smtClean="0"/>
              <a:t>opwaarts</a:t>
            </a:r>
            <a:r>
              <a:rPr lang="nl-BE" sz="2800" dirty="0" smtClean="0"/>
              <a:t/>
            </a:r>
            <a:br>
              <a:rPr lang="nl-BE" sz="2800" dirty="0" smtClean="0"/>
            </a:br>
            <a:r>
              <a:rPr lang="nl-BE" sz="2800" dirty="0"/>
              <a:t>	</a:t>
            </a:r>
            <a:r>
              <a:rPr lang="nl-BE" sz="2800" dirty="0" smtClean="0"/>
              <a:t>v</a:t>
            </a:r>
            <a:r>
              <a:rPr lang="nl-BE" sz="2800" dirty="0" smtClean="0"/>
              <a:t>an </a:t>
            </a:r>
            <a:r>
              <a:rPr lang="nl-BE" sz="2800" dirty="0" err="1" smtClean="0"/>
              <a:t>Grijzegraaf</a:t>
            </a:r>
            <a:r>
              <a:rPr lang="nl-BE" sz="2800" dirty="0" smtClean="0"/>
              <a:t> </a:t>
            </a:r>
            <a:r>
              <a:rPr lang="nl-BE" sz="2800" dirty="0" smtClean="0"/>
              <a:t>(RWZI) </a:t>
            </a:r>
            <a:r>
              <a:rPr lang="nl-BE" sz="2800" dirty="0" smtClean="0"/>
              <a:t>naar ‘t Milieupark</a:t>
            </a:r>
            <a:r>
              <a:rPr lang="nl-BE" sz="2800" dirty="0" smtClean="0"/>
              <a:t>.</a:t>
            </a:r>
            <a:br>
              <a:rPr lang="nl-BE" sz="2800" dirty="0" smtClean="0"/>
            </a:br>
            <a:r>
              <a:rPr lang="nl-BE" sz="2800" dirty="0"/>
              <a:t>	</a:t>
            </a:r>
            <a:r>
              <a:rPr lang="nl-BE" sz="2800" dirty="0" smtClean="0">
                <a:hlinkClick r:id="rId3" action="ppaction://hlinkfile"/>
              </a:rPr>
              <a:t>OV-grondplan.pdf</a:t>
            </a:r>
            <a:r>
              <a:rPr lang="nl-BE" sz="2800" dirty="0" smtClean="0"/>
              <a:t>		</a:t>
            </a:r>
            <a:br>
              <a:rPr lang="nl-BE" sz="2800" dirty="0" smtClean="0"/>
            </a:br>
            <a:r>
              <a:rPr lang="nl-BE" sz="2800" dirty="0" smtClean="0"/>
              <a:t/>
            </a:r>
            <a:br>
              <a:rPr lang="nl-BE" sz="2800" dirty="0" smtClean="0"/>
            </a:br>
            <a:r>
              <a:rPr lang="nl-BE" sz="2800" dirty="0"/>
              <a:t>	</a:t>
            </a:r>
            <a:r>
              <a:rPr lang="nl-BE" sz="2800" dirty="0" smtClean="0"/>
              <a:t/>
            </a:r>
            <a:br>
              <a:rPr lang="nl-BE" sz="2800" dirty="0" smtClean="0"/>
            </a:br>
            <a:r>
              <a:rPr lang="nl-BE" sz="2800" dirty="0"/>
              <a:t>	</a:t>
            </a:r>
            <a:r>
              <a:rPr lang="nl-BE" sz="2800" dirty="0" smtClean="0"/>
              <a:t/>
            </a:r>
            <a:br>
              <a:rPr lang="nl-BE" sz="2800" dirty="0" smtClean="0"/>
            </a:br>
            <a:r>
              <a:rPr lang="nl-BE" sz="2800" dirty="0"/>
              <a:t>	</a:t>
            </a:r>
            <a:r>
              <a:rPr lang="nl-BE" sz="2800" dirty="0" smtClean="0"/>
              <a:t/>
            </a:r>
            <a:br>
              <a:rPr lang="nl-BE" sz="2800" dirty="0" smtClean="0"/>
            </a:br>
            <a:endParaRPr lang="nl-BE" sz="2800" dirty="0"/>
          </a:p>
        </p:txBody>
      </p:sp>
    </p:spTree>
    <p:extLst>
      <p:ext uri="{BB962C8B-B14F-4D97-AF65-F5344CB8AC3E}">
        <p14:creationId xmlns:p14="http://schemas.microsoft.com/office/powerpoint/2010/main" xmlns="" val="287108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a:spLocks noChangeArrowheads="1"/>
          </p:cNvSpPr>
          <p:nvPr/>
        </p:nvSpPr>
        <p:spPr bwMode="auto">
          <a:xfrm>
            <a:off x="1343403" y="3429000"/>
            <a:ext cx="5991064" cy="923330"/>
          </a:xfrm>
          <a:prstGeom prst="rect">
            <a:avLst/>
          </a:prstGeom>
          <a:noFill/>
          <a:ln w="9525">
            <a:noFill/>
            <a:miter lim="800000"/>
            <a:headEnd/>
            <a:tailEnd/>
          </a:ln>
        </p:spPr>
        <p:txBody>
          <a:bodyPr wrap="none">
            <a:spAutoFit/>
          </a:bodyPr>
          <a:lstStyle/>
          <a:p>
            <a:r>
              <a:rPr lang="nl-BE" sz="5400" dirty="0" smtClean="0">
                <a:solidFill>
                  <a:schemeClr val="bg1"/>
                </a:solidFill>
              </a:rPr>
              <a:t>Collector Voer fase 1</a:t>
            </a:r>
            <a:endParaRPr lang="nl-BE" sz="5400" dirty="0">
              <a:solidFill>
                <a:schemeClr val="bg1"/>
              </a:solidFill>
            </a:endParaRPr>
          </a:p>
        </p:txBody>
      </p:sp>
      <p:sp>
        <p:nvSpPr>
          <p:cNvPr id="3" name="Tekstvak 2"/>
          <p:cNvSpPr txBox="1"/>
          <p:nvPr/>
        </p:nvSpPr>
        <p:spPr>
          <a:xfrm>
            <a:off x="500063" y="5572125"/>
            <a:ext cx="1686680" cy="837152"/>
          </a:xfrm>
          <a:prstGeom prst="rect">
            <a:avLst/>
          </a:prstGeom>
          <a:noFill/>
        </p:spPr>
        <p:txBody>
          <a:bodyPr wrap="none">
            <a:spAutoFit/>
          </a:bodyPr>
          <a:lstStyle/>
          <a:p>
            <a:pPr>
              <a:defRPr/>
            </a:pPr>
            <a:r>
              <a:rPr lang="nl-BE" sz="2420" dirty="0" smtClean="0">
                <a:solidFill>
                  <a:schemeClr val="bg1"/>
                </a:solidFill>
                <a:latin typeface="Arial" pitchFamily="34" charset="0"/>
              </a:rPr>
              <a:t>Peter Gillis</a:t>
            </a:r>
            <a:r>
              <a:rPr lang="nl-BE" sz="2420" baseline="0" dirty="0" smtClean="0">
                <a:solidFill>
                  <a:schemeClr val="bg1"/>
                </a:solidFill>
                <a:latin typeface="Arial" pitchFamily="34" charset="0"/>
              </a:rPr>
              <a:t/>
            </a:r>
            <a:br>
              <a:rPr lang="nl-BE" sz="2420" baseline="0" dirty="0" smtClean="0">
                <a:solidFill>
                  <a:schemeClr val="bg1"/>
                </a:solidFill>
                <a:latin typeface="Arial" pitchFamily="34" charset="0"/>
              </a:rPr>
            </a:br>
            <a:endParaRPr lang="nl-BE" sz="2420" baseline="0" dirty="0">
              <a:solidFill>
                <a:schemeClr val="bg1"/>
              </a:solidFill>
              <a:latin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31621" y="341784"/>
            <a:ext cx="6952748" cy="1143000"/>
          </a:xfrm>
        </p:spPr>
        <p:txBody>
          <a:bodyPr/>
          <a:lstStyle/>
          <a:p>
            <a:r>
              <a:rPr lang="nl-BE" dirty="0" smtClean="0"/>
              <a:t>Aquafin in ‘s-Gravenvoeren    waarom, wat, hoe?</a:t>
            </a:r>
            <a:endParaRPr lang="nl-BE" dirty="0"/>
          </a:p>
        </p:txBody>
      </p:sp>
      <p:sp>
        <p:nvSpPr>
          <p:cNvPr id="9" name="Punthaak 8">
            <a:hlinkClick r:id="rId3" action="ppaction://hlinksldjump"/>
          </p:cNvPr>
          <p:cNvSpPr/>
          <p:nvPr/>
        </p:nvSpPr>
        <p:spPr>
          <a:xfrm flipH="1">
            <a:off x="8286776" y="6215082"/>
            <a:ext cx="285752" cy="214314"/>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6" name="Tijdelijke aanduiding voor inhoud 7" descr="20110225_Heist-op-den-berg_Biekorfstraat08_KP.tif"/>
          <p:cNvPicPr>
            <a:picLocks noChangeAspect="1"/>
          </p:cNvPicPr>
          <p:nvPr/>
        </p:nvPicPr>
        <p:blipFill>
          <a:blip r:embed="rId4" cstate="screen"/>
          <a:stretch>
            <a:fillRect/>
          </a:stretch>
        </p:blipFill>
        <p:spPr>
          <a:xfrm>
            <a:off x="912004" y="1571613"/>
            <a:ext cx="7303334" cy="4868888"/>
          </a:xfrm>
          <a:prstGeom prst="rect">
            <a:avLst/>
          </a:prstGeom>
          <a:ln>
            <a:noFill/>
          </a:ln>
        </p:spPr>
      </p:pic>
      <p:pic>
        <p:nvPicPr>
          <p:cNvPr id="12" name="Tijdelijke aanduiding voor inhoud 7" descr="20110225_Heist-op-den-berg_Biekorfstraat08_KP.tif"/>
          <p:cNvPicPr>
            <a:picLocks noChangeAspect="1"/>
          </p:cNvPicPr>
          <p:nvPr/>
        </p:nvPicPr>
        <p:blipFill>
          <a:blip r:embed="rId5" cstate="screen">
            <a:lum bright="40000" contrast="-40000"/>
          </a:blip>
          <a:srcRect/>
          <a:stretch>
            <a:fillRect/>
          </a:stretch>
        </p:blipFill>
        <p:spPr>
          <a:xfrm>
            <a:off x="917232" y="1571612"/>
            <a:ext cx="3643338" cy="4868888"/>
          </a:xfrm>
          <a:prstGeom prst="rect">
            <a:avLst/>
          </a:prstGeom>
          <a:ln>
            <a:noFill/>
          </a:ln>
        </p:spPr>
      </p:pic>
      <p:sp>
        <p:nvSpPr>
          <p:cNvPr id="7" name="Tekstvak 6"/>
          <p:cNvSpPr txBox="1"/>
          <p:nvPr/>
        </p:nvSpPr>
        <p:spPr>
          <a:xfrm>
            <a:off x="880658" y="1621006"/>
            <a:ext cx="3716486" cy="923330"/>
          </a:xfrm>
          <a:prstGeom prst="rect">
            <a:avLst/>
          </a:prstGeom>
          <a:noFill/>
        </p:spPr>
        <p:txBody>
          <a:bodyPr wrap="square" rtlCol="0">
            <a:spAutoFit/>
          </a:bodyPr>
          <a:lstStyle/>
          <a:p>
            <a:pPr>
              <a:buFont typeface="Arial" pitchFamily="34" charset="0"/>
              <a:buChar char="•"/>
            </a:pPr>
            <a:r>
              <a:rPr lang="nl-BE" b="1" dirty="0" smtClean="0"/>
              <a:t> Waarom deze werken?</a:t>
            </a:r>
          </a:p>
          <a:p>
            <a:pPr>
              <a:buFont typeface="Arial" pitchFamily="34" charset="0"/>
              <a:buChar char="•"/>
            </a:pPr>
            <a:r>
              <a:rPr lang="nl-BE" b="1" dirty="0" smtClean="0"/>
              <a:t> Wat gaat er gebeuren?</a:t>
            </a:r>
          </a:p>
          <a:p>
            <a:pPr>
              <a:buFont typeface="Arial" pitchFamily="34" charset="0"/>
              <a:buChar char="•"/>
            </a:pPr>
            <a:r>
              <a:rPr lang="nl-BE" b="1" dirty="0" smtClean="0"/>
              <a:t> Hoe zullen de werken verlopen?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Waarom deze werken?</a:t>
            </a:r>
            <a:endParaRPr lang="nl-BE" dirty="0"/>
          </a:p>
        </p:txBody>
      </p:sp>
      <p:sp>
        <p:nvSpPr>
          <p:cNvPr id="5" name="Punthaak 4">
            <a:hlinkClick r:id="rId3" action="ppaction://hlinksldjump"/>
          </p:cNvPr>
          <p:cNvSpPr/>
          <p:nvPr/>
        </p:nvSpPr>
        <p:spPr>
          <a:xfrm flipH="1">
            <a:off x="8072462" y="6011401"/>
            <a:ext cx="285752" cy="214314"/>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6" name="Picture 4" descr="kinderen-water3_JanLocus_2005_KL"/>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39952" y="1897062"/>
            <a:ext cx="4459287" cy="451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jdelijke aanduiding voor inhoud 2"/>
          <p:cNvSpPr>
            <a:spLocks noGrp="1"/>
          </p:cNvSpPr>
          <p:nvPr>
            <p:ph idx="1"/>
          </p:nvPr>
        </p:nvSpPr>
        <p:spPr/>
        <p:txBody>
          <a:bodyPr/>
          <a:lstStyle/>
          <a:p>
            <a:r>
              <a:rPr lang="nl-BE" dirty="0" smtClean="0"/>
              <a:t>Richtlijnen Europa</a:t>
            </a:r>
          </a:p>
          <a:p>
            <a:pPr marL="0" indent="0">
              <a:buNone/>
            </a:pPr>
            <a:endParaRPr lang="nl-BE" dirty="0" smtClean="0"/>
          </a:p>
          <a:p>
            <a:r>
              <a:rPr lang="nl-BE" dirty="0" smtClean="0"/>
              <a:t>Vlaams Gewest </a:t>
            </a:r>
            <a:r>
              <a:rPr lang="nl-BE" dirty="0" smtClean="0">
                <a:sym typeface="Wingdings" panose="05000000000000000000" pitchFamily="2" charset="2"/>
              </a:rPr>
              <a:t> Aquafin</a:t>
            </a:r>
          </a:p>
          <a:p>
            <a:pPr marL="0" indent="0">
              <a:buNone/>
            </a:pPr>
            <a:endParaRPr lang="nl-BE" dirty="0" smtClean="0">
              <a:sym typeface="Wingdings" panose="05000000000000000000" pitchFamily="2" charset="2"/>
            </a:endParaRPr>
          </a:p>
          <a:p>
            <a:r>
              <a:rPr lang="nl-BE" dirty="0" smtClean="0">
                <a:sym typeface="Wingdings" panose="05000000000000000000" pitchFamily="2" charset="2"/>
              </a:rPr>
              <a:t>Proper water in beken</a:t>
            </a:r>
          </a:p>
          <a:p>
            <a:pPr marL="0" indent="0">
              <a:buNone/>
            </a:pPr>
            <a:r>
              <a:rPr lang="nl-BE" dirty="0">
                <a:sym typeface="Wingdings" panose="05000000000000000000" pitchFamily="2" charset="2"/>
              </a:rPr>
              <a:t>	</a:t>
            </a:r>
            <a:r>
              <a:rPr lang="nl-BE" dirty="0" smtClean="0">
                <a:sym typeface="Wingdings" panose="05000000000000000000" pitchFamily="2" charset="2"/>
              </a:rPr>
              <a:t>	en rivieren</a:t>
            </a:r>
            <a:endParaRPr lang="nl-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nummer 3"/>
          <p:cNvSpPr>
            <a:spLocks noGrp="1"/>
          </p:cNvSpPr>
          <p:nvPr>
            <p:ph type="sldNum" sz="quarter" idx="4294967295"/>
          </p:nvPr>
        </p:nvSpPr>
        <p:spPr>
          <a:xfrm>
            <a:off x="7239000" y="6564313"/>
            <a:ext cx="1905000" cy="1619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MS Gothic" panose="020B0609070205080204" pitchFamily="49" charset="-128"/>
              </a:defRPr>
            </a:lvl1pPr>
            <a:lvl2pPr marL="742950" indent="-285750">
              <a:defRPr sz="2400" baseline="30000">
                <a:solidFill>
                  <a:schemeClr val="tx1"/>
                </a:solidFill>
                <a:latin typeface="Arial" panose="020B0604020202020204" pitchFamily="34" charset="0"/>
                <a:ea typeface="MS Gothic" panose="020B0609070205080204" pitchFamily="49" charset="-128"/>
              </a:defRPr>
            </a:lvl2pPr>
            <a:lvl3pPr marL="1143000" indent="-228600">
              <a:defRPr sz="2400" baseline="30000">
                <a:solidFill>
                  <a:schemeClr val="tx1"/>
                </a:solidFill>
                <a:latin typeface="Arial" panose="020B0604020202020204" pitchFamily="34" charset="0"/>
                <a:ea typeface="MS Gothic" panose="020B0609070205080204" pitchFamily="49" charset="-128"/>
              </a:defRPr>
            </a:lvl3pPr>
            <a:lvl4pPr marL="1600200" indent="-228600">
              <a:defRPr sz="2400" baseline="30000">
                <a:solidFill>
                  <a:schemeClr val="tx1"/>
                </a:solidFill>
                <a:latin typeface="Arial" panose="020B0604020202020204" pitchFamily="34" charset="0"/>
                <a:ea typeface="MS Gothic" panose="020B0609070205080204" pitchFamily="49" charset="-128"/>
              </a:defRPr>
            </a:lvl4pPr>
            <a:lvl5pPr marL="2057400" indent="-228600">
              <a:defRPr sz="2400" baseline="30000">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9pPr>
          </a:lstStyle>
          <a:p>
            <a:fld id="{35342CDB-7530-4E7B-A7ED-6942689F7A06}" type="slidenum">
              <a:rPr lang="en-GB" altLang="nl-BE" sz="1000" baseline="0" smtClean="0">
                <a:solidFill>
                  <a:schemeClr val="bg1"/>
                </a:solidFill>
              </a:rPr>
              <a:pPr/>
              <a:t>5</a:t>
            </a:fld>
            <a:endParaRPr lang="en-GB" altLang="nl-BE" sz="1000" baseline="0" smtClean="0">
              <a:solidFill>
                <a:schemeClr val="bg1"/>
              </a:solidFill>
            </a:endParaRPr>
          </a:p>
        </p:txBody>
      </p:sp>
      <p:sp>
        <p:nvSpPr>
          <p:cNvPr id="10243" name="Tijdelijke aanduiding voor voettekst 4"/>
          <p:cNvSpPr>
            <a:spLocks noGrp="1"/>
          </p:cNvSpPr>
          <p:nvPr>
            <p:ph type="ftr" sz="quarter" idx="4294967295"/>
          </p:nvPr>
        </p:nvSpPr>
        <p:spPr>
          <a:xfrm>
            <a:off x="457200" y="6627813"/>
            <a:ext cx="8229600" cy="2286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lvl1pPr>
              <a:defRPr sz="2400" baseline="30000">
                <a:solidFill>
                  <a:schemeClr val="tx1"/>
                </a:solidFill>
                <a:latin typeface="Arial" panose="020B0604020202020204" pitchFamily="34" charset="0"/>
                <a:ea typeface="MS Gothic" panose="020B0609070205080204" pitchFamily="49" charset="-128"/>
              </a:defRPr>
            </a:lvl1pPr>
            <a:lvl2pPr marL="742950" indent="-285750">
              <a:defRPr sz="2400" baseline="30000">
                <a:solidFill>
                  <a:schemeClr val="tx1"/>
                </a:solidFill>
                <a:latin typeface="Arial" panose="020B0604020202020204" pitchFamily="34" charset="0"/>
                <a:ea typeface="MS Gothic" panose="020B0609070205080204" pitchFamily="49" charset="-128"/>
              </a:defRPr>
            </a:lvl2pPr>
            <a:lvl3pPr marL="1143000" indent="-228600">
              <a:defRPr sz="2400" baseline="30000">
                <a:solidFill>
                  <a:schemeClr val="tx1"/>
                </a:solidFill>
                <a:latin typeface="Arial" panose="020B0604020202020204" pitchFamily="34" charset="0"/>
                <a:ea typeface="MS Gothic" panose="020B0609070205080204" pitchFamily="49" charset="-128"/>
              </a:defRPr>
            </a:lvl3pPr>
            <a:lvl4pPr marL="1600200" indent="-228600">
              <a:defRPr sz="2400" baseline="30000">
                <a:solidFill>
                  <a:schemeClr val="tx1"/>
                </a:solidFill>
                <a:latin typeface="Arial" panose="020B0604020202020204" pitchFamily="34" charset="0"/>
                <a:ea typeface="MS Gothic" panose="020B0609070205080204" pitchFamily="49" charset="-128"/>
              </a:defRPr>
            </a:lvl4pPr>
            <a:lvl5pPr marL="2057400" indent="-228600">
              <a:defRPr sz="2400" baseline="30000">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9pPr>
          </a:lstStyle>
          <a:p>
            <a:r>
              <a:rPr lang="nl-BE" altLang="nl-BE" sz="1400" smtClean="0">
                <a:solidFill>
                  <a:schemeClr val="bg1"/>
                </a:solidFill>
              </a:rPr>
              <a:t>22.411 Diest - Aquafin nv</a:t>
            </a:r>
            <a:endParaRPr lang="en-GB" altLang="nl-BE" sz="1400" smtClean="0">
              <a:solidFill>
                <a:schemeClr val="bg1"/>
              </a:solidFill>
            </a:endParaRPr>
          </a:p>
        </p:txBody>
      </p:sp>
      <p:sp>
        <p:nvSpPr>
          <p:cNvPr id="10244" name="Rectangle 2"/>
          <p:cNvSpPr>
            <a:spLocks noGrp="1" noChangeArrowheads="1"/>
          </p:cNvSpPr>
          <p:nvPr>
            <p:ph type="title"/>
          </p:nvPr>
        </p:nvSpPr>
        <p:spPr>
          <a:xfrm>
            <a:off x="657225" y="1054827"/>
            <a:ext cx="7534275" cy="1143000"/>
          </a:xfrm>
        </p:spPr>
        <p:txBody>
          <a:bodyPr/>
          <a:lstStyle/>
          <a:p>
            <a:r>
              <a:rPr lang="nl-BE" altLang="nl-BE" dirty="0" smtClean="0"/>
              <a:t>Hoever staan we al?</a:t>
            </a:r>
            <a:br>
              <a:rPr lang="nl-BE" altLang="nl-BE" dirty="0" smtClean="0"/>
            </a:br>
            <a:r>
              <a:rPr lang="nl-BE" altLang="nl-BE" dirty="0" smtClean="0"/>
              <a:t>Waterzuivering in Vlaanderen</a:t>
            </a:r>
            <a:endParaRPr lang="nl-NL" altLang="nl-BE" dirty="0" smtClean="0"/>
          </a:p>
        </p:txBody>
      </p:sp>
      <p:sp>
        <p:nvSpPr>
          <p:cNvPr id="10245" name="Rectangle 5"/>
          <p:cNvSpPr>
            <a:spLocks noGrp="1" noChangeArrowheads="1"/>
          </p:cNvSpPr>
          <p:nvPr>
            <p:ph type="body" idx="1"/>
          </p:nvPr>
        </p:nvSpPr>
        <p:spPr/>
        <p:txBody>
          <a:bodyPr/>
          <a:lstStyle/>
          <a:p>
            <a:endParaRPr lang="nl-BE" altLang="nl-BE" dirty="0" smtClean="0"/>
          </a:p>
          <a:p>
            <a:endParaRPr lang="nl-NL" altLang="nl-BE" dirty="0" smtClean="0"/>
          </a:p>
        </p:txBody>
      </p:sp>
      <p:sp>
        <p:nvSpPr>
          <p:cNvPr id="10246" name="Rectangle 6"/>
          <p:cNvSpPr>
            <a:spLocks noChangeArrowheads="1"/>
          </p:cNvSpPr>
          <p:nvPr/>
        </p:nvSpPr>
        <p:spPr bwMode="auto">
          <a:xfrm>
            <a:off x="503238" y="317500"/>
            <a:ext cx="66452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sz="2400" baseline="30000">
                <a:solidFill>
                  <a:schemeClr val="tx1"/>
                </a:solidFill>
                <a:latin typeface="Arial" panose="020B0604020202020204" pitchFamily="34" charset="0"/>
                <a:ea typeface="MS Gothic" panose="020B0609070205080204" pitchFamily="49" charset="-128"/>
              </a:defRPr>
            </a:lvl1pPr>
            <a:lvl2pPr marL="742950" indent="-285750">
              <a:defRPr sz="2400" baseline="30000">
                <a:solidFill>
                  <a:schemeClr val="tx1"/>
                </a:solidFill>
                <a:latin typeface="Arial" panose="020B0604020202020204" pitchFamily="34" charset="0"/>
                <a:ea typeface="MS Gothic" panose="020B0609070205080204" pitchFamily="49" charset="-128"/>
              </a:defRPr>
            </a:lvl2pPr>
            <a:lvl3pPr marL="1143000" indent="-228600">
              <a:defRPr sz="2400" baseline="30000">
                <a:solidFill>
                  <a:schemeClr val="tx1"/>
                </a:solidFill>
                <a:latin typeface="Arial" panose="020B0604020202020204" pitchFamily="34" charset="0"/>
                <a:ea typeface="MS Gothic" panose="020B0609070205080204" pitchFamily="49" charset="-128"/>
              </a:defRPr>
            </a:lvl3pPr>
            <a:lvl4pPr marL="1600200" indent="-228600">
              <a:defRPr sz="2400" baseline="30000">
                <a:solidFill>
                  <a:schemeClr val="tx1"/>
                </a:solidFill>
                <a:latin typeface="Arial" panose="020B0604020202020204" pitchFamily="34" charset="0"/>
                <a:ea typeface="MS Gothic" panose="020B0609070205080204" pitchFamily="49" charset="-128"/>
              </a:defRPr>
            </a:lvl4pPr>
            <a:lvl5pPr marL="2057400" indent="-228600">
              <a:defRPr sz="2400" baseline="30000">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9pPr>
          </a:lstStyle>
          <a:p>
            <a:pPr eaLnBrk="1" hangingPunct="1"/>
            <a:endParaRPr lang="nl-NL" altLang="nl-BE" baseline="0" dirty="0">
              <a:solidFill>
                <a:schemeClr val="tx2"/>
              </a:solidFill>
              <a:latin typeface="Arial Black" panose="020B0A04020102020204" pitchFamily="34" charset="0"/>
            </a:endParaRPr>
          </a:p>
        </p:txBody>
      </p:sp>
      <p:sp>
        <p:nvSpPr>
          <p:cNvPr id="10247" name="Rectangle 8"/>
          <p:cNvSpPr>
            <a:spLocks noChangeArrowheads="1"/>
          </p:cNvSpPr>
          <p:nvPr/>
        </p:nvSpPr>
        <p:spPr bwMode="auto">
          <a:xfrm>
            <a:off x="774368" y="5392512"/>
            <a:ext cx="4032250"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2400" baseline="30000">
                <a:solidFill>
                  <a:schemeClr val="tx1"/>
                </a:solidFill>
                <a:latin typeface="Arial" panose="020B0604020202020204" pitchFamily="34" charset="0"/>
                <a:ea typeface="MS Gothic" panose="020B0609070205080204" pitchFamily="49" charset="-128"/>
              </a:defRPr>
            </a:lvl1pPr>
            <a:lvl2pPr marL="742950" indent="-285750">
              <a:defRPr sz="2400" baseline="30000">
                <a:solidFill>
                  <a:schemeClr val="tx1"/>
                </a:solidFill>
                <a:latin typeface="Arial" panose="020B0604020202020204" pitchFamily="34" charset="0"/>
                <a:ea typeface="MS Gothic" panose="020B0609070205080204" pitchFamily="49" charset="-128"/>
              </a:defRPr>
            </a:lvl2pPr>
            <a:lvl3pPr marL="1143000" indent="-228600">
              <a:defRPr sz="2400" baseline="30000">
                <a:solidFill>
                  <a:schemeClr val="tx1"/>
                </a:solidFill>
                <a:latin typeface="Arial" panose="020B0604020202020204" pitchFamily="34" charset="0"/>
                <a:ea typeface="MS Gothic" panose="020B0609070205080204" pitchFamily="49" charset="-128"/>
              </a:defRPr>
            </a:lvl3pPr>
            <a:lvl4pPr marL="1600200" indent="-228600">
              <a:defRPr sz="2400" baseline="30000">
                <a:solidFill>
                  <a:schemeClr val="tx1"/>
                </a:solidFill>
                <a:latin typeface="Arial" panose="020B0604020202020204" pitchFamily="34" charset="0"/>
                <a:ea typeface="MS Gothic" panose="020B0609070205080204" pitchFamily="49" charset="-128"/>
              </a:defRPr>
            </a:lvl4pPr>
            <a:lvl5pPr marL="2057400" indent="-228600">
              <a:defRPr sz="2400" baseline="30000">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9pPr>
          </a:lstStyle>
          <a:p>
            <a:r>
              <a:rPr kumimoji="1" lang="nl-BE" altLang="nl-BE" sz="1600" b="1" baseline="0" dirty="0" smtClean="0"/>
              <a:t>87% inwoners aangesloten op riolering</a:t>
            </a:r>
          </a:p>
          <a:p>
            <a:r>
              <a:rPr kumimoji="1" lang="nl-BE" altLang="nl-BE" sz="1600" b="1" baseline="0" dirty="0" smtClean="0"/>
              <a:t>68% inwoners effectief gezuiverd</a:t>
            </a:r>
            <a:endParaRPr kumimoji="1" lang="nl-NL" altLang="nl-BE" sz="1600" b="1" baseline="0" dirty="0"/>
          </a:p>
        </p:txBody>
      </p:sp>
      <p:pic>
        <p:nvPicPr>
          <p:cNvPr id="10248" name="Picture 12" descr="webscreen3"/>
          <p:cNvPicPr>
            <a:picLocks noChangeAspect="1" noChangeArrowheads="1"/>
          </p:cNvPicPr>
          <p:nvPr/>
        </p:nvPicPr>
        <p:blipFill>
          <a:blip r:embed="rId3">
            <a:extLst>
              <a:ext uri="{28A0092B-C50C-407E-A947-70E740481C1C}">
                <a14:useLocalDpi xmlns:a14="http://schemas.microsoft.com/office/drawing/2010/main" xmlns="" val="0"/>
              </a:ext>
            </a:extLst>
          </a:blip>
          <a:srcRect t="25488" b="20662"/>
          <a:stretch>
            <a:fillRect/>
          </a:stretch>
        </p:blipFill>
        <p:spPr bwMode="auto">
          <a:xfrm>
            <a:off x="0" y="2261327"/>
            <a:ext cx="9144000" cy="2500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9" name="Rectangle 13"/>
          <p:cNvSpPr>
            <a:spLocks noChangeArrowheads="1"/>
          </p:cNvSpPr>
          <p:nvPr/>
        </p:nvSpPr>
        <p:spPr bwMode="auto">
          <a:xfrm>
            <a:off x="657225" y="5339126"/>
            <a:ext cx="4176713" cy="647700"/>
          </a:xfrm>
          <a:prstGeom prst="rect">
            <a:avLst/>
          </a:prstGeom>
          <a:solidFill>
            <a:schemeClr val="accent1">
              <a:alpha val="32941"/>
            </a:schemeClr>
          </a:solidFill>
          <a:ln w="12700">
            <a:solidFill>
              <a:schemeClr val="tx1"/>
            </a:solidFill>
            <a:miter lim="800000"/>
            <a:headEnd type="none" w="sm" len="sm"/>
            <a:tailEnd type="none" w="sm" len="sm"/>
          </a:ln>
        </p:spPr>
        <p:txBody>
          <a:bodyPr wrap="none" anchor="ctr"/>
          <a:lstStyle>
            <a:lvl1pPr>
              <a:defRPr sz="2400" baseline="30000">
                <a:solidFill>
                  <a:schemeClr val="tx1"/>
                </a:solidFill>
                <a:latin typeface="Arial" panose="020B0604020202020204" pitchFamily="34" charset="0"/>
                <a:ea typeface="MS Gothic" panose="020B0609070205080204" pitchFamily="49" charset="-128"/>
              </a:defRPr>
            </a:lvl1pPr>
            <a:lvl2pPr marL="742950" indent="-285750">
              <a:defRPr sz="2400" baseline="30000">
                <a:solidFill>
                  <a:schemeClr val="tx1"/>
                </a:solidFill>
                <a:latin typeface="Arial" panose="020B0604020202020204" pitchFamily="34" charset="0"/>
                <a:ea typeface="MS Gothic" panose="020B0609070205080204" pitchFamily="49" charset="-128"/>
              </a:defRPr>
            </a:lvl2pPr>
            <a:lvl3pPr marL="1143000" indent="-228600">
              <a:defRPr sz="2400" baseline="30000">
                <a:solidFill>
                  <a:schemeClr val="tx1"/>
                </a:solidFill>
                <a:latin typeface="Arial" panose="020B0604020202020204" pitchFamily="34" charset="0"/>
                <a:ea typeface="MS Gothic" panose="020B0609070205080204" pitchFamily="49" charset="-128"/>
              </a:defRPr>
            </a:lvl3pPr>
            <a:lvl4pPr marL="1600200" indent="-228600">
              <a:defRPr sz="2400" baseline="30000">
                <a:solidFill>
                  <a:schemeClr val="tx1"/>
                </a:solidFill>
                <a:latin typeface="Arial" panose="020B0604020202020204" pitchFamily="34" charset="0"/>
                <a:ea typeface="MS Gothic" panose="020B0609070205080204" pitchFamily="49" charset="-128"/>
              </a:defRPr>
            </a:lvl4pPr>
            <a:lvl5pPr marL="2057400" indent="-228600">
              <a:defRPr sz="2400" baseline="30000">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9pPr>
          </a:lstStyle>
          <a:p>
            <a:pPr algn="ctr"/>
            <a:endParaRPr lang="nl-BE" altLang="nl-BE"/>
          </a:p>
        </p:txBody>
      </p:sp>
      <p:sp>
        <p:nvSpPr>
          <p:cNvPr id="10250" name="Rectangle 16"/>
          <p:cNvSpPr>
            <a:spLocks noChangeArrowheads="1"/>
          </p:cNvSpPr>
          <p:nvPr/>
        </p:nvSpPr>
        <p:spPr bwMode="auto">
          <a:xfrm>
            <a:off x="9572625" y="6262688"/>
            <a:ext cx="214313" cy="46037"/>
          </a:xfrm>
          <a:prstGeom prst="rect">
            <a:avLst/>
          </a:prstGeom>
          <a:solidFill>
            <a:srgbClr val="FF0000">
              <a:alpha val="52940"/>
            </a:srgbClr>
          </a:solidFill>
          <a:ln w="12700">
            <a:solidFill>
              <a:schemeClr val="tx1"/>
            </a:solidFill>
            <a:miter lim="800000"/>
            <a:headEnd type="none" w="sm" len="sm"/>
            <a:tailEnd type="none" w="sm" len="sm"/>
          </a:ln>
        </p:spPr>
        <p:txBody>
          <a:bodyPr wrap="none" anchor="ctr"/>
          <a:lstStyle>
            <a:lvl1pPr>
              <a:defRPr sz="2400" baseline="30000">
                <a:solidFill>
                  <a:schemeClr val="tx1"/>
                </a:solidFill>
                <a:latin typeface="Arial" panose="020B0604020202020204" pitchFamily="34" charset="0"/>
                <a:ea typeface="MS Gothic" panose="020B0609070205080204" pitchFamily="49" charset="-128"/>
              </a:defRPr>
            </a:lvl1pPr>
            <a:lvl2pPr marL="742950" indent="-285750">
              <a:defRPr sz="2400" baseline="30000">
                <a:solidFill>
                  <a:schemeClr val="tx1"/>
                </a:solidFill>
                <a:latin typeface="Arial" panose="020B0604020202020204" pitchFamily="34" charset="0"/>
                <a:ea typeface="MS Gothic" panose="020B0609070205080204" pitchFamily="49" charset="-128"/>
              </a:defRPr>
            </a:lvl2pPr>
            <a:lvl3pPr marL="1143000" indent="-228600">
              <a:defRPr sz="2400" baseline="30000">
                <a:solidFill>
                  <a:schemeClr val="tx1"/>
                </a:solidFill>
                <a:latin typeface="Arial" panose="020B0604020202020204" pitchFamily="34" charset="0"/>
                <a:ea typeface="MS Gothic" panose="020B0609070205080204" pitchFamily="49" charset="-128"/>
              </a:defRPr>
            </a:lvl3pPr>
            <a:lvl4pPr marL="1600200" indent="-228600">
              <a:defRPr sz="2400" baseline="30000">
                <a:solidFill>
                  <a:schemeClr val="tx1"/>
                </a:solidFill>
                <a:latin typeface="Arial" panose="020B0604020202020204" pitchFamily="34" charset="0"/>
                <a:ea typeface="MS Gothic" panose="020B0609070205080204" pitchFamily="49" charset="-128"/>
              </a:defRPr>
            </a:lvl4pPr>
            <a:lvl5pPr marL="2057400" indent="-228600">
              <a:defRPr sz="2400" baseline="30000">
                <a:solidFill>
                  <a:schemeClr val="tx1"/>
                </a:solidFill>
                <a:latin typeface="Arial" panose="020B0604020202020204" pitchFamily="34" charset="0"/>
                <a:ea typeface="MS Gothic" panose="020B0609070205080204" pitchFamily="49" charset="-128"/>
              </a:defRPr>
            </a:lvl5pPr>
            <a:lvl6pPr marL="25146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6pPr>
            <a:lvl7pPr marL="29718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7pPr>
            <a:lvl8pPr marL="34290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8pPr>
            <a:lvl9pPr marL="3886200" indent="-228600" eaLnBrk="0" fontAlgn="base" hangingPunct="0">
              <a:spcBef>
                <a:spcPct val="0"/>
              </a:spcBef>
              <a:spcAft>
                <a:spcPct val="0"/>
              </a:spcAft>
              <a:defRPr sz="2400" baseline="30000">
                <a:solidFill>
                  <a:schemeClr val="tx1"/>
                </a:solidFill>
                <a:latin typeface="Arial" panose="020B0604020202020204" pitchFamily="34" charset="0"/>
                <a:ea typeface="MS Gothic" panose="020B0609070205080204" pitchFamily="49" charset="-128"/>
              </a:defRPr>
            </a:lvl9pPr>
          </a:lstStyle>
          <a:p>
            <a:endParaRPr kumimoji="1" lang="nl-BE" altLang="nl-BE"/>
          </a:p>
        </p:txBody>
      </p:sp>
      <p:sp>
        <p:nvSpPr>
          <p:cNvPr id="3" name="Tekstvak 2"/>
          <p:cNvSpPr txBox="1"/>
          <p:nvPr/>
        </p:nvSpPr>
        <p:spPr>
          <a:xfrm>
            <a:off x="6158880" y="5044215"/>
            <a:ext cx="2160240" cy="1015663"/>
          </a:xfrm>
          <a:prstGeom prst="rect">
            <a:avLst/>
          </a:prstGeom>
          <a:noFill/>
        </p:spPr>
        <p:txBody>
          <a:bodyPr wrap="square" rtlCol="0">
            <a:spAutoFit/>
          </a:bodyPr>
          <a:lstStyle/>
          <a:p>
            <a:r>
              <a:rPr lang="nl-BE" sz="2400" u="sng" dirty="0" smtClean="0">
                <a:solidFill>
                  <a:schemeClr val="tx2">
                    <a:lumMod val="60000"/>
                    <a:lumOff val="40000"/>
                  </a:schemeClr>
                </a:solidFill>
              </a:rPr>
              <a:t>Bekken MAAS</a:t>
            </a:r>
          </a:p>
          <a:p>
            <a:r>
              <a:rPr lang="nl-BE" dirty="0" smtClean="0"/>
              <a:t>87%</a:t>
            </a:r>
          </a:p>
          <a:p>
            <a:r>
              <a:rPr lang="nl-BE" dirty="0" smtClean="0"/>
              <a:t>84%</a:t>
            </a:r>
            <a:endParaRPr lang="nl-BE" dirty="0"/>
          </a:p>
        </p:txBody>
      </p:sp>
    </p:spTree>
    <p:extLst>
      <p:ext uri="{BB962C8B-B14F-4D97-AF65-F5344CB8AC3E}">
        <p14:creationId xmlns:p14="http://schemas.microsoft.com/office/powerpoint/2010/main" xmlns="" val="354923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7175" y="455613"/>
            <a:ext cx="7534275" cy="1245196"/>
          </a:xfrm>
        </p:spPr>
        <p:txBody>
          <a:bodyPr>
            <a:normAutofit/>
          </a:bodyPr>
          <a:lstStyle/>
          <a:p>
            <a:r>
              <a:rPr lang="nl-BE" sz="2800" b="1" dirty="0">
                <a:solidFill>
                  <a:srgbClr val="009EE0"/>
                </a:solidFill>
                <a:latin typeface="Arial" pitchFamily="34" charset="0"/>
                <a:cs typeface="Arial" pitchFamily="34" charset="0"/>
              </a:rPr>
              <a:t>Wat zal er gebeuren? Waar wordt gewerkt</a:t>
            </a:r>
            <a:r>
              <a:rPr lang="nl-BE" sz="2800" b="1" dirty="0" smtClean="0">
                <a:solidFill>
                  <a:srgbClr val="009EE0"/>
                </a:solidFill>
                <a:latin typeface="Arial" pitchFamily="34" charset="0"/>
                <a:cs typeface="Arial" pitchFamily="34" charset="0"/>
              </a:rPr>
              <a:t>?</a:t>
            </a:r>
            <a:br>
              <a:rPr lang="nl-BE" sz="2800" b="1" dirty="0" smtClean="0">
                <a:solidFill>
                  <a:srgbClr val="009EE0"/>
                </a:solidFill>
                <a:latin typeface="Arial" pitchFamily="34" charset="0"/>
                <a:cs typeface="Arial" pitchFamily="34" charset="0"/>
              </a:rPr>
            </a:br>
            <a:r>
              <a:rPr lang="nl-BE" sz="1600" b="1" dirty="0" smtClean="0">
                <a:solidFill>
                  <a:srgbClr val="009EE0"/>
                </a:solidFill>
                <a:latin typeface="Arial" pitchFamily="34" charset="0"/>
                <a:cs typeface="Arial" pitchFamily="34" charset="0"/>
              </a:rPr>
              <a:t/>
            </a:r>
            <a:br>
              <a:rPr lang="nl-BE" sz="1600" b="1" dirty="0" smtClean="0">
                <a:solidFill>
                  <a:srgbClr val="009EE0"/>
                </a:solidFill>
                <a:latin typeface="Arial" pitchFamily="34" charset="0"/>
                <a:cs typeface="Arial" pitchFamily="34" charset="0"/>
              </a:rPr>
            </a:br>
            <a:r>
              <a:rPr lang="nl-BE" sz="2400" dirty="0" smtClean="0"/>
              <a:t>Voer fase 1 – ‘s-Gravenvoeren</a:t>
            </a:r>
            <a:endParaRPr lang="nl-BE" sz="2400" b="1" dirty="0">
              <a:solidFill>
                <a:srgbClr val="009EE0"/>
              </a:solidFill>
            </a:endParaRPr>
          </a:p>
        </p:txBody>
      </p:sp>
      <p:sp>
        <p:nvSpPr>
          <p:cNvPr id="4" name="Tekstvak 3"/>
          <p:cNvSpPr txBox="1"/>
          <p:nvPr/>
        </p:nvSpPr>
        <p:spPr>
          <a:xfrm>
            <a:off x="3203848" y="5675312"/>
            <a:ext cx="2376264" cy="1200329"/>
          </a:xfrm>
          <a:prstGeom prst="rect">
            <a:avLst/>
          </a:prstGeom>
          <a:solidFill>
            <a:schemeClr val="tx2">
              <a:lumMod val="40000"/>
              <a:lumOff val="60000"/>
            </a:schemeClr>
          </a:solidFill>
        </p:spPr>
        <p:txBody>
          <a:bodyPr wrap="square" rtlCol="0">
            <a:spAutoFit/>
          </a:bodyPr>
          <a:lstStyle/>
          <a:p>
            <a:r>
              <a:rPr lang="nl-BE" dirty="0" smtClean="0"/>
              <a:t>Verzameling afvalwater</a:t>
            </a:r>
          </a:p>
          <a:p>
            <a:endParaRPr lang="nl-BE" dirty="0"/>
          </a:p>
          <a:p>
            <a:r>
              <a:rPr lang="nl-BE" dirty="0" smtClean="0"/>
              <a:t>Direct: 800 IE</a:t>
            </a:r>
          </a:p>
          <a:p>
            <a:r>
              <a:rPr lang="nl-BE" dirty="0" smtClean="0"/>
              <a:t>Toekomstig: 2.570 IE</a:t>
            </a:r>
            <a:endParaRPr lang="nl-BE" dirty="0"/>
          </a:p>
        </p:txBody>
      </p:sp>
      <p:pic>
        <p:nvPicPr>
          <p:cNvPr id="3" name="Afbeelding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924950"/>
            <a:ext cx="9144000" cy="3008100"/>
          </a:xfrm>
          <a:prstGeom prst="rect">
            <a:avLst/>
          </a:prstGeom>
        </p:spPr>
      </p:pic>
    </p:spTree>
    <p:extLst>
      <p:ext uri="{BB962C8B-B14F-4D97-AF65-F5344CB8AC3E}">
        <p14:creationId xmlns:p14="http://schemas.microsoft.com/office/powerpoint/2010/main" xmlns="" val="82920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Voer fase 2 </a:t>
            </a:r>
            <a:br>
              <a:rPr lang="nl-BE" dirty="0" smtClean="0"/>
            </a:br>
            <a:r>
              <a:rPr lang="nl-BE" sz="1200" dirty="0" smtClean="0"/>
              <a:t> </a:t>
            </a:r>
            <a:r>
              <a:rPr lang="nl-BE" dirty="0" smtClean="0"/>
              <a:t/>
            </a:r>
            <a:br>
              <a:rPr lang="nl-BE" dirty="0" smtClean="0"/>
            </a:br>
            <a:r>
              <a:rPr lang="nl-BE" sz="2000" dirty="0" smtClean="0"/>
              <a:t>Aansluiting Sint-Pieters-Voeren en Sint-Martens-Voeren</a:t>
            </a:r>
            <a:endParaRPr lang="nl-BE" sz="2000" dirty="0"/>
          </a:p>
        </p:txBody>
      </p:sp>
      <p:pic>
        <p:nvPicPr>
          <p:cNvPr id="4" name="Afbeelding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544" y="1700808"/>
            <a:ext cx="9144000" cy="5241510"/>
          </a:xfrm>
          <a:prstGeom prst="rect">
            <a:avLst/>
          </a:prstGeom>
        </p:spPr>
      </p:pic>
    </p:spTree>
    <p:extLst>
      <p:ext uri="{BB962C8B-B14F-4D97-AF65-F5344CB8AC3E}">
        <p14:creationId xmlns:p14="http://schemas.microsoft.com/office/powerpoint/2010/main" xmlns="" val="2790460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Hoe zullen de werken verlopen?</a:t>
            </a:r>
            <a:br>
              <a:rPr lang="nl-BE" dirty="0" smtClean="0"/>
            </a:br>
            <a:endParaRPr lang="nl-BE" sz="1800" dirty="0"/>
          </a:p>
        </p:txBody>
      </p:sp>
      <p:sp>
        <p:nvSpPr>
          <p:cNvPr id="9" name="Punthaak 8">
            <a:hlinkClick r:id="rId3" action="ppaction://hlinksldjump"/>
          </p:cNvPr>
          <p:cNvSpPr/>
          <p:nvPr/>
        </p:nvSpPr>
        <p:spPr>
          <a:xfrm flipH="1">
            <a:off x="8215338" y="6072206"/>
            <a:ext cx="285752" cy="214314"/>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7" name="Picture 3" descr="T:\Vincent\Infoavond\AFBEELDINGEN 30-01-2013\4- RIOLERINGSWERKEN.jpg"/>
          <p:cNvPicPr>
            <a:picLocks noChangeAspect="1" noChangeArrowheads="1"/>
          </p:cNvPicPr>
          <p:nvPr/>
        </p:nvPicPr>
        <p:blipFill>
          <a:blip r:embed="rId4" cstate="print"/>
          <a:srcRect l="9449" t="8189" r="6614" b="15748"/>
          <a:stretch>
            <a:fillRect/>
          </a:stretch>
        </p:blipFill>
        <p:spPr bwMode="auto">
          <a:xfrm>
            <a:off x="915043" y="1392206"/>
            <a:ext cx="6885967" cy="468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t>Impact op het dagelijks leven</a:t>
            </a:r>
            <a:endParaRPr lang="nl-BE" dirty="0"/>
          </a:p>
        </p:txBody>
      </p:sp>
      <p:pic>
        <p:nvPicPr>
          <p:cNvPr id="10" name="Tijdelijke aanduiding voor inhoud 9" descr="20110303_Beersel_plaatsen klinkers_ Steenweg naar Halle02_JAN LOCUS.jpg"/>
          <p:cNvPicPr>
            <a:picLocks noGrp="1" noChangeAspect="1"/>
          </p:cNvPicPr>
          <p:nvPr>
            <p:ph idx="1"/>
          </p:nvPr>
        </p:nvPicPr>
        <p:blipFill>
          <a:blip r:embed="rId3" cstate="screen"/>
          <a:stretch>
            <a:fillRect/>
          </a:stretch>
        </p:blipFill>
        <p:spPr>
          <a:xfrm>
            <a:off x="1559454" y="1743075"/>
            <a:ext cx="6034617" cy="4525963"/>
          </a:xfrm>
        </p:spPr>
      </p:pic>
      <p:sp>
        <p:nvSpPr>
          <p:cNvPr id="11" name="Punthaak 10">
            <a:hlinkClick r:id="rId4" action="ppaction://hlinksldjump"/>
          </p:cNvPr>
          <p:cNvSpPr/>
          <p:nvPr/>
        </p:nvSpPr>
        <p:spPr>
          <a:xfrm flipH="1">
            <a:off x="8072462" y="6011401"/>
            <a:ext cx="285752" cy="214314"/>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 1&quot;/&gt;&lt;property id=&quot;20307&quot; value=&quot;261&quot;/&gt;&lt;/object&gt;&lt;object type=&quot;3&quot; unique_id=&quot;10010&quot;&gt;&lt;property id=&quot;20148&quot; value=&quot;5&quot;/&gt;&lt;property id=&quot;20300&quot; value=&quot;Dia 3&quot;/&gt;&lt;property id=&quot;20307&quot; value=&quot;265&quot;/&gt;&lt;/object&gt;&lt;object type=&quot;3&quot; unique_id=&quot;10011&quot;&gt;&lt;property id=&quot;20148&quot; value=&quot;5&quot;/&gt;&lt;property id=&quot;20300&quot; value=&quot;Dia 4&quot;/&gt;&lt;property id=&quot;20307&quot; value=&quot;267&quot;/&gt;&lt;/object&gt;&lt;object type=&quot;3&quot; unique_id=&quot;10112&quot;&gt;&lt;property id=&quot;20148&quot; value=&quot;5&quot;/&gt;&lt;property id=&quot;20300&quot; value=&quot;Dia 2 - &amp;quot;Zuiveringsinfrastructuur per bekken georganiseerd&amp;quot;&quot;/&gt;&lt;property id=&quot;20307&quot; value=&quot;270&quot;/&gt;&lt;/object&gt;&lt;/object&gt;&lt;/object&gt;&lt;/database&gt;"/>
  <p:tag name="SECTOMILLISECCONVERTED" val="1"/>
</p:tagLst>
</file>

<file path=ppt/theme/theme1.xml><?xml version="1.0" encoding="utf-8"?>
<a:theme xmlns:a="http://schemas.openxmlformats.org/drawingml/2006/main" name="Thema1">
  <a:themeElements>
    <a:clrScheme name="Aquafin">
      <a:dk1>
        <a:sysClr val="windowText" lastClr="000000"/>
      </a:dk1>
      <a:lt1>
        <a:sysClr val="window" lastClr="FFFFFF"/>
      </a:lt1>
      <a:dk2>
        <a:srgbClr val="004377"/>
      </a:dk2>
      <a:lt2>
        <a:srgbClr val="FFFFFF"/>
      </a:lt2>
      <a:accent1>
        <a:srgbClr val="006293"/>
      </a:accent1>
      <a:accent2>
        <a:srgbClr val="005226"/>
      </a:accent2>
      <a:accent3>
        <a:srgbClr val="F6A800"/>
      </a:accent3>
      <a:accent4>
        <a:srgbClr val="009EE0"/>
      </a:accent4>
      <a:accent5>
        <a:srgbClr val="C6BD00"/>
      </a:accent5>
      <a:accent6>
        <a:srgbClr val="527725"/>
      </a:accent6>
      <a:hlink>
        <a:srgbClr val="A5D2DF"/>
      </a:hlink>
      <a:folHlink>
        <a:srgbClr val="75267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quafin Slides">
  <a:themeElements>
    <a:clrScheme name="Aquafin">
      <a:dk1>
        <a:sysClr val="windowText" lastClr="000000"/>
      </a:dk1>
      <a:lt1>
        <a:sysClr val="window" lastClr="FFFFFF"/>
      </a:lt1>
      <a:dk2>
        <a:srgbClr val="004377"/>
      </a:dk2>
      <a:lt2>
        <a:srgbClr val="FFFFFF"/>
      </a:lt2>
      <a:accent1>
        <a:srgbClr val="006293"/>
      </a:accent1>
      <a:accent2>
        <a:srgbClr val="005226"/>
      </a:accent2>
      <a:accent3>
        <a:srgbClr val="F6A800"/>
      </a:accent3>
      <a:accent4>
        <a:srgbClr val="009EE0"/>
      </a:accent4>
      <a:accent5>
        <a:srgbClr val="C6BD00"/>
      </a:accent5>
      <a:accent6>
        <a:srgbClr val="527725"/>
      </a:accent6>
      <a:hlink>
        <a:srgbClr val="A5D2DF"/>
      </a:hlink>
      <a:folHlink>
        <a:srgbClr val="7526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Aquaplus Title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quaplus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quafin Titleslides">
  <a:themeElements>
    <a:clrScheme name="Aquafin">
      <a:dk1>
        <a:sysClr val="windowText" lastClr="000000"/>
      </a:dk1>
      <a:lt1>
        <a:sysClr val="window" lastClr="FFFFFF"/>
      </a:lt1>
      <a:dk2>
        <a:srgbClr val="004377"/>
      </a:dk2>
      <a:lt2>
        <a:srgbClr val="FFFFFF"/>
      </a:lt2>
      <a:accent1>
        <a:srgbClr val="006293"/>
      </a:accent1>
      <a:accent2>
        <a:srgbClr val="005226"/>
      </a:accent2>
      <a:accent3>
        <a:srgbClr val="F6A800"/>
      </a:accent3>
      <a:accent4>
        <a:srgbClr val="009EE0"/>
      </a:accent4>
      <a:accent5>
        <a:srgbClr val="C6BD00"/>
      </a:accent5>
      <a:accent6>
        <a:srgbClr val="527725"/>
      </a:accent6>
      <a:hlink>
        <a:srgbClr val="A5D2DF"/>
      </a:hlink>
      <a:folHlink>
        <a:srgbClr val="75267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quafin Slides">
  <a:themeElements>
    <a:clrScheme name="Aquafin">
      <a:dk1>
        <a:sysClr val="windowText" lastClr="000000"/>
      </a:dk1>
      <a:lt1>
        <a:sysClr val="window" lastClr="FFFFFF"/>
      </a:lt1>
      <a:dk2>
        <a:srgbClr val="004377"/>
      </a:dk2>
      <a:lt2>
        <a:srgbClr val="FFFFFF"/>
      </a:lt2>
      <a:accent1>
        <a:srgbClr val="006293"/>
      </a:accent1>
      <a:accent2>
        <a:srgbClr val="005226"/>
      </a:accent2>
      <a:accent3>
        <a:srgbClr val="F6A800"/>
      </a:accent3>
      <a:accent4>
        <a:srgbClr val="009EE0"/>
      </a:accent4>
      <a:accent5>
        <a:srgbClr val="C6BD00"/>
      </a:accent5>
      <a:accent6>
        <a:srgbClr val="527725"/>
      </a:accent6>
      <a:hlink>
        <a:srgbClr val="A5D2DF"/>
      </a:hlink>
      <a:folHlink>
        <a:srgbClr val="75267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_Aquaplus Title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Aquaplus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Thema1</Template>
  <TotalTime>4815</TotalTime>
  <Words>308</Words>
  <Application>Microsoft Office PowerPoint</Application>
  <PresentationFormat>Diavoorstelling (4:3)</PresentationFormat>
  <Paragraphs>58</Paragraphs>
  <Slides>16</Slides>
  <Notes>9</Notes>
  <HiddenSlides>0</HiddenSlides>
  <MMClips>0</MMClips>
  <ScaleCrop>false</ScaleCrop>
  <HeadingPairs>
    <vt:vector size="4" baseType="variant">
      <vt:variant>
        <vt:lpstr>Thema</vt:lpstr>
      </vt:variant>
      <vt:variant>
        <vt:i4>8</vt:i4>
      </vt:variant>
      <vt:variant>
        <vt:lpstr>Diatitels</vt:lpstr>
      </vt:variant>
      <vt:variant>
        <vt:i4>16</vt:i4>
      </vt:variant>
    </vt:vector>
  </HeadingPairs>
  <TitlesOfParts>
    <vt:vector size="24" baseType="lpstr">
      <vt:lpstr>Thema1</vt:lpstr>
      <vt:lpstr>Aquafin Slides</vt:lpstr>
      <vt:lpstr>Aquaplus Titleslides</vt:lpstr>
      <vt:lpstr>Aquaplus Slides</vt:lpstr>
      <vt:lpstr>1_Aquafin Titleslides</vt:lpstr>
      <vt:lpstr>1_Aquafin Slides</vt:lpstr>
      <vt:lpstr>1_Aquaplus Titleslides</vt:lpstr>
      <vt:lpstr>1_Aquaplus Slides</vt:lpstr>
      <vt:lpstr>Dia 1</vt:lpstr>
      <vt:lpstr>Dia 2</vt:lpstr>
      <vt:lpstr>Aquafin in ‘s-Gravenvoeren    waarom, wat, hoe?</vt:lpstr>
      <vt:lpstr>Waarom deze werken?</vt:lpstr>
      <vt:lpstr>Hoever staan we al? Waterzuivering in Vlaanderen</vt:lpstr>
      <vt:lpstr>Wat zal er gebeuren? Waar wordt gewerkt?  Voer fase 1 – ‘s-Gravenvoeren</vt:lpstr>
      <vt:lpstr>Voer fase 2    Aansluiting Sint-Pieters-Voeren en Sint-Martens-Voeren</vt:lpstr>
      <vt:lpstr>Hoe zullen de werken verlopen? </vt:lpstr>
      <vt:lpstr>Impact op het dagelijks leven</vt:lpstr>
      <vt:lpstr>Dia 10</vt:lpstr>
      <vt:lpstr>Dia 11</vt:lpstr>
      <vt:lpstr>Dia 12</vt:lpstr>
      <vt:lpstr>Dia 13</vt:lpstr>
      <vt:lpstr>Collector Voer fase 1 –het project    Totaal project      * Vernieuwing van het rioolstelsel    (regenwater – vuil water)   * Volledige openbaar domein moet    hersteld worden   * Herstelling    ͢   vernieuwing         </vt:lpstr>
      <vt:lpstr>Collector Voer fase 1 –het project   Aquafin : nieuwe rioolstelsel + herstelling  wegen en stoepen  ifv aanleg riool  (plan)  VMM :  * Bypass tussen Dr. Goffinstraat (tandarts) en het Gemeentehuis  (plan)  * Opwaardering van de open Voer en  aansluitende omgeving (plan)  Voeren : Ontbrekende stoepen en verlichting           </vt:lpstr>
      <vt:lpstr>Collector Voer fase 1 –het project    Overlopen plan van afwaarts naar opwaarts  van Grijzegraaf (RWZI) naar ‘t Milieupark.  OV-grondplan.pdf          </vt:lpstr>
    </vt:vector>
  </TitlesOfParts>
  <Company>Aquafin NV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Valerie Lievens</dc:creator>
  <cp:lastModifiedBy>Emiel Lemmens</cp:lastModifiedBy>
  <cp:revision>267</cp:revision>
  <dcterms:created xsi:type="dcterms:W3CDTF">2011-02-04T12:12:47Z</dcterms:created>
  <dcterms:modified xsi:type="dcterms:W3CDTF">2016-04-27T15:17:08Z</dcterms:modified>
</cp:coreProperties>
</file>